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3.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28" roundtripDataSignature="AMtx7mhan1Xda2jAZpRdKa/5+/6O1vMZa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slide" Target="slides/slide22.xml"/><Relationship Id="rId25" Type="http://schemas.openxmlformats.org/officeDocument/2006/relationships/slide" Target="slides/slide21.xml"/><Relationship Id="rId28" Type="http://customschemas.google.com/relationships/presentationmetadata" Target="metadata"/><Relationship Id="rId27" Type="http://schemas.openxmlformats.org/officeDocument/2006/relationships/slide" Target="slides/slide23.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187" y="685800"/>
            <a:ext cx="6096299"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lvl1pPr indent="-304800" lvl="0" marL="457200" marR="0" rtl="1" algn="r">
              <a:lnSpc>
                <a:spcPct val="100000"/>
              </a:lnSpc>
              <a:spcBef>
                <a:spcPts val="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1pPr>
            <a:lvl2pPr indent="-304800" lvl="1" marL="914400" marR="0" rtl="1" algn="r">
              <a:lnSpc>
                <a:spcPct val="100000"/>
              </a:lnSpc>
              <a:spcBef>
                <a:spcPts val="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2pPr>
            <a:lvl3pPr indent="-304800" lvl="2" marL="1371600" marR="0" rtl="1" algn="r">
              <a:lnSpc>
                <a:spcPct val="100000"/>
              </a:lnSpc>
              <a:spcBef>
                <a:spcPts val="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3pPr>
            <a:lvl4pPr indent="-304800" lvl="3" marL="1828800" marR="0" rtl="1" algn="r">
              <a:lnSpc>
                <a:spcPct val="100000"/>
              </a:lnSpc>
              <a:spcBef>
                <a:spcPts val="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4pPr>
            <a:lvl5pPr indent="-304800" lvl="4" marL="2286000" marR="0" rtl="1" algn="r">
              <a:lnSpc>
                <a:spcPct val="100000"/>
              </a:lnSpc>
              <a:spcBef>
                <a:spcPts val="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5pPr>
            <a:lvl6pPr indent="-304800" lvl="5" marL="2743200" marR="0" rtl="1" algn="r">
              <a:lnSpc>
                <a:spcPct val="100000"/>
              </a:lnSpc>
              <a:spcBef>
                <a:spcPts val="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6pPr>
            <a:lvl7pPr indent="-304800" lvl="6" marL="3200400" marR="0" rtl="1" algn="r">
              <a:lnSpc>
                <a:spcPct val="100000"/>
              </a:lnSpc>
              <a:spcBef>
                <a:spcPts val="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7pPr>
            <a:lvl8pPr indent="-304800" lvl="7" marL="3657600" marR="0" rtl="1" algn="r">
              <a:lnSpc>
                <a:spcPct val="100000"/>
              </a:lnSpc>
              <a:spcBef>
                <a:spcPts val="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8pPr>
            <a:lvl9pPr indent="-304800" lvl="8" marL="4114800" marR="0" rtl="1" algn="r">
              <a:lnSpc>
                <a:spcPct val="100000"/>
              </a:lnSpc>
              <a:spcBef>
                <a:spcPts val="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6" name="Google Shape;86;p1: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rtl="1" algn="r">
              <a:lnSpc>
                <a:spcPct val="100000"/>
              </a:lnSpc>
              <a:spcBef>
                <a:spcPts val="0"/>
              </a:spcBef>
              <a:spcAft>
                <a:spcPts val="0"/>
              </a:spcAft>
              <a:buSzPts val="12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p1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7" name="Google Shape;167;p10: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1" algn="l">
              <a:lnSpc>
                <a:spcPct val="100000"/>
              </a:lnSpc>
              <a:spcBef>
                <a:spcPts val="0"/>
              </a:spcBef>
              <a:spcAft>
                <a:spcPts val="0"/>
              </a:spcAft>
              <a:buClr>
                <a:schemeClr val="dk1"/>
              </a:buClr>
              <a:buSzPts val="450"/>
              <a:buFont typeface="Arial"/>
              <a:buNone/>
            </a:pPr>
            <a:r>
              <a:t/>
            </a:r>
            <a:endParaRPr b="0" i="0" sz="1800" u="none" cap="none" strike="noStrike">
              <a:solidFill>
                <a:schemeClr val="dk1"/>
              </a:solidFill>
              <a:latin typeface="Arial"/>
              <a:ea typeface="Arial"/>
              <a:cs typeface="Arial"/>
              <a:sym typeface="Aria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p1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6" name="Google Shape;176;p11: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1" algn="l">
              <a:lnSpc>
                <a:spcPct val="100000"/>
              </a:lnSpc>
              <a:spcBef>
                <a:spcPts val="0"/>
              </a:spcBef>
              <a:spcAft>
                <a:spcPts val="0"/>
              </a:spcAft>
              <a:buClr>
                <a:schemeClr val="dk1"/>
              </a:buClr>
              <a:buSzPts val="450"/>
              <a:buFont typeface="Arial"/>
              <a:buNone/>
            </a:pPr>
            <a:r>
              <a:t/>
            </a:r>
            <a:endParaRPr b="0" i="0" sz="1800" u="none" cap="none" strike="noStrike">
              <a:solidFill>
                <a:schemeClr val="dk1"/>
              </a:solidFill>
              <a:latin typeface="Arial"/>
              <a:ea typeface="Arial"/>
              <a:cs typeface="Arial"/>
              <a:sym typeface="Aria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p1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3" name="Google Shape;183;p12: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1" algn="l">
              <a:lnSpc>
                <a:spcPct val="100000"/>
              </a:lnSpc>
              <a:spcBef>
                <a:spcPts val="0"/>
              </a:spcBef>
              <a:spcAft>
                <a:spcPts val="0"/>
              </a:spcAft>
              <a:buClr>
                <a:schemeClr val="dk1"/>
              </a:buClr>
              <a:buSzPts val="275"/>
              <a:buFont typeface="Arial"/>
              <a:buNone/>
            </a:pPr>
            <a:r>
              <a:t/>
            </a:r>
            <a:endParaRPr b="0" i="0" sz="1100" u="none" cap="none" strike="noStrike">
              <a:solidFill>
                <a:schemeClr val="dk1"/>
              </a:solidFill>
              <a:latin typeface="Arial"/>
              <a:ea typeface="Arial"/>
              <a:cs typeface="Arial"/>
              <a:sym typeface="Aria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p1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0" name="Google Shape;210;p13: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1" algn="l">
              <a:lnSpc>
                <a:spcPct val="100000"/>
              </a:lnSpc>
              <a:spcBef>
                <a:spcPts val="0"/>
              </a:spcBef>
              <a:spcAft>
                <a:spcPts val="0"/>
              </a:spcAft>
              <a:buClr>
                <a:schemeClr val="dk1"/>
              </a:buClr>
              <a:buSzPts val="275"/>
              <a:buFont typeface="Arial"/>
              <a:buNone/>
            </a:pPr>
            <a:r>
              <a:t/>
            </a:r>
            <a:endParaRPr b="0" i="0" sz="1100" u="none" cap="none" strike="noStrike">
              <a:solidFill>
                <a:schemeClr val="dk1"/>
              </a:solidFill>
              <a:latin typeface="Arial"/>
              <a:ea typeface="Arial"/>
              <a:cs typeface="Arial"/>
              <a:sym typeface="Aria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5" name="Shape 215"/>
        <p:cNvGrpSpPr/>
        <p:nvPr/>
      </p:nvGrpSpPr>
      <p:grpSpPr>
        <a:xfrm>
          <a:off x="0" y="0"/>
          <a:ext cx="0" cy="0"/>
          <a:chOff x="0" y="0"/>
          <a:chExt cx="0" cy="0"/>
        </a:xfrm>
      </p:grpSpPr>
      <p:sp>
        <p:nvSpPr>
          <p:cNvPr id="216" name="Google Shape;216;p1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7" name="Google Shape;217;p14: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1" algn="l">
              <a:lnSpc>
                <a:spcPct val="100000"/>
              </a:lnSpc>
              <a:spcBef>
                <a:spcPts val="0"/>
              </a:spcBef>
              <a:spcAft>
                <a:spcPts val="0"/>
              </a:spcAft>
              <a:buClr>
                <a:schemeClr val="dk1"/>
              </a:buClr>
              <a:buSzPts val="275"/>
              <a:buFont typeface="Arial"/>
              <a:buNone/>
            </a:pPr>
            <a:r>
              <a:t/>
            </a:r>
            <a:endParaRPr b="0" i="0" sz="1100" u="none" cap="none" strike="noStrike">
              <a:solidFill>
                <a:schemeClr val="dk1"/>
              </a:solidFill>
              <a:latin typeface="Arial"/>
              <a:ea typeface="Arial"/>
              <a:cs typeface="Arial"/>
              <a:sym typeface="Aria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3" name="Shape 223"/>
        <p:cNvGrpSpPr/>
        <p:nvPr/>
      </p:nvGrpSpPr>
      <p:grpSpPr>
        <a:xfrm>
          <a:off x="0" y="0"/>
          <a:ext cx="0" cy="0"/>
          <a:chOff x="0" y="0"/>
          <a:chExt cx="0" cy="0"/>
        </a:xfrm>
      </p:grpSpPr>
      <p:sp>
        <p:nvSpPr>
          <p:cNvPr id="224" name="Google Shape;224;p15: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1" algn="l">
              <a:lnSpc>
                <a:spcPct val="100000"/>
              </a:lnSpc>
              <a:spcBef>
                <a:spcPts val="0"/>
              </a:spcBef>
              <a:spcAft>
                <a:spcPts val="0"/>
              </a:spcAft>
              <a:buClr>
                <a:schemeClr val="dk1"/>
              </a:buClr>
              <a:buSzPts val="300"/>
              <a:buFont typeface="Arial"/>
              <a:buNone/>
            </a:pPr>
            <a:r>
              <a:t/>
            </a:r>
            <a:endParaRPr b="0" i="0" sz="1200" u="none" cap="none" strike="noStrike">
              <a:solidFill>
                <a:schemeClr val="dk1"/>
              </a:solidFill>
              <a:latin typeface="Arial"/>
              <a:ea typeface="Arial"/>
              <a:cs typeface="Arial"/>
              <a:sym typeface="Arial"/>
            </a:endParaRPr>
          </a:p>
        </p:txBody>
      </p:sp>
      <p:sp>
        <p:nvSpPr>
          <p:cNvPr id="225" name="Google Shape;225;p1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0" name="Shape 230"/>
        <p:cNvGrpSpPr/>
        <p:nvPr/>
      </p:nvGrpSpPr>
      <p:grpSpPr>
        <a:xfrm>
          <a:off x="0" y="0"/>
          <a:ext cx="0" cy="0"/>
          <a:chOff x="0" y="0"/>
          <a:chExt cx="0" cy="0"/>
        </a:xfrm>
      </p:grpSpPr>
      <p:sp>
        <p:nvSpPr>
          <p:cNvPr id="231" name="Google Shape;231;p16: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1" algn="l">
              <a:lnSpc>
                <a:spcPct val="100000"/>
              </a:lnSpc>
              <a:spcBef>
                <a:spcPts val="0"/>
              </a:spcBef>
              <a:spcAft>
                <a:spcPts val="0"/>
              </a:spcAft>
              <a:buClr>
                <a:schemeClr val="dk1"/>
              </a:buClr>
              <a:buSzPts val="300"/>
              <a:buFont typeface="Arial"/>
              <a:buNone/>
            </a:pPr>
            <a:r>
              <a:t/>
            </a:r>
            <a:endParaRPr b="0" i="0" sz="1200" u="none" cap="none" strike="noStrike">
              <a:solidFill>
                <a:schemeClr val="dk1"/>
              </a:solidFill>
              <a:latin typeface="Arial"/>
              <a:ea typeface="Arial"/>
              <a:cs typeface="Arial"/>
              <a:sym typeface="Arial"/>
            </a:endParaRPr>
          </a:p>
        </p:txBody>
      </p:sp>
      <p:sp>
        <p:nvSpPr>
          <p:cNvPr id="232" name="Google Shape;232;p1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7" name="Shape 237"/>
        <p:cNvGrpSpPr/>
        <p:nvPr/>
      </p:nvGrpSpPr>
      <p:grpSpPr>
        <a:xfrm>
          <a:off x="0" y="0"/>
          <a:ext cx="0" cy="0"/>
          <a:chOff x="0" y="0"/>
          <a:chExt cx="0" cy="0"/>
        </a:xfrm>
      </p:grpSpPr>
      <p:sp>
        <p:nvSpPr>
          <p:cNvPr id="238" name="Google Shape;238;p17: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1" algn="l">
              <a:lnSpc>
                <a:spcPct val="100000"/>
              </a:lnSpc>
              <a:spcBef>
                <a:spcPts val="0"/>
              </a:spcBef>
              <a:spcAft>
                <a:spcPts val="0"/>
              </a:spcAft>
              <a:buClr>
                <a:schemeClr val="dk1"/>
              </a:buClr>
              <a:buSzPts val="300"/>
              <a:buFont typeface="Arial"/>
              <a:buNone/>
            </a:pPr>
            <a:r>
              <a:t/>
            </a:r>
            <a:endParaRPr b="0" i="0" sz="1200" u="none" cap="none" strike="noStrike">
              <a:solidFill>
                <a:schemeClr val="dk1"/>
              </a:solidFill>
              <a:latin typeface="Arial"/>
              <a:ea typeface="Arial"/>
              <a:cs typeface="Arial"/>
              <a:sym typeface="Arial"/>
            </a:endParaRPr>
          </a:p>
        </p:txBody>
      </p:sp>
      <p:sp>
        <p:nvSpPr>
          <p:cNvPr id="239" name="Google Shape;239;p1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5" name="Shape 245"/>
        <p:cNvGrpSpPr/>
        <p:nvPr/>
      </p:nvGrpSpPr>
      <p:grpSpPr>
        <a:xfrm>
          <a:off x="0" y="0"/>
          <a:ext cx="0" cy="0"/>
          <a:chOff x="0" y="0"/>
          <a:chExt cx="0" cy="0"/>
        </a:xfrm>
      </p:grpSpPr>
      <p:sp>
        <p:nvSpPr>
          <p:cNvPr id="246" name="Google Shape;246;p18: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1" algn="l">
              <a:lnSpc>
                <a:spcPct val="100000"/>
              </a:lnSpc>
              <a:spcBef>
                <a:spcPts val="0"/>
              </a:spcBef>
              <a:spcAft>
                <a:spcPts val="0"/>
              </a:spcAft>
              <a:buClr>
                <a:schemeClr val="dk1"/>
              </a:buClr>
              <a:buSzPts val="300"/>
              <a:buFont typeface="Arial"/>
              <a:buNone/>
            </a:pPr>
            <a:r>
              <a:t/>
            </a:r>
            <a:endParaRPr b="0" i="0" sz="1200" u="none" cap="none" strike="noStrike">
              <a:solidFill>
                <a:schemeClr val="dk1"/>
              </a:solidFill>
              <a:latin typeface="Arial"/>
              <a:ea typeface="Arial"/>
              <a:cs typeface="Arial"/>
              <a:sym typeface="Arial"/>
            </a:endParaRPr>
          </a:p>
        </p:txBody>
      </p:sp>
      <p:sp>
        <p:nvSpPr>
          <p:cNvPr id="247" name="Google Shape;247;p1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3" name="Shape 253"/>
        <p:cNvGrpSpPr/>
        <p:nvPr/>
      </p:nvGrpSpPr>
      <p:grpSpPr>
        <a:xfrm>
          <a:off x="0" y="0"/>
          <a:ext cx="0" cy="0"/>
          <a:chOff x="0" y="0"/>
          <a:chExt cx="0" cy="0"/>
        </a:xfrm>
      </p:grpSpPr>
      <p:sp>
        <p:nvSpPr>
          <p:cNvPr id="254" name="Google Shape;254;p19: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1" algn="l">
              <a:lnSpc>
                <a:spcPct val="100000"/>
              </a:lnSpc>
              <a:spcBef>
                <a:spcPts val="0"/>
              </a:spcBef>
              <a:spcAft>
                <a:spcPts val="0"/>
              </a:spcAft>
              <a:buClr>
                <a:schemeClr val="dk1"/>
              </a:buClr>
              <a:buSzPts val="300"/>
              <a:buFont typeface="Arial"/>
              <a:buNone/>
            </a:pPr>
            <a:r>
              <a:t/>
            </a:r>
            <a:endParaRPr b="0" i="0" sz="1200" u="none" cap="none" strike="noStrike">
              <a:solidFill>
                <a:schemeClr val="dk1"/>
              </a:solidFill>
              <a:latin typeface="Arial"/>
              <a:ea typeface="Arial"/>
              <a:cs typeface="Arial"/>
              <a:sym typeface="Arial"/>
            </a:endParaRPr>
          </a:p>
        </p:txBody>
      </p:sp>
      <p:sp>
        <p:nvSpPr>
          <p:cNvPr id="255" name="Google Shape;255;p1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3" name="Google Shape;93;p2: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1" algn="l">
              <a:lnSpc>
                <a:spcPct val="100000"/>
              </a:lnSpc>
              <a:spcBef>
                <a:spcPts val="0"/>
              </a:spcBef>
              <a:spcAft>
                <a:spcPts val="0"/>
              </a:spcAft>
              <a:buClr>
                <a:schemeClr val="dk1"/>
              </a:buClr>
              <a:buSzPts val="275"/>
              <a:buFont typeface="Arial"/>
              <a:buNone/>
            </a:pPr>
            <a:r>
              <a:t/>
            </a:r>
            <a:endParaRPr b="0" i="0" sz="1100" u="none" cap="none" strike="noStrike">
              <a:solidFill>
                <a:schemeClr val="dk1"/>
              </a:solidFill>
              <a:latin typeface="Arial"/>
              <a:ea typeface="Arial"/>
              <a:cs typeface="Arial"/>
              <a:sym typeface="Aria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1" name="Shape 271"/>
        <p:cNvGrpSpPr/>
        <p:nvPr/>
      </p:nvGrpSpPr>
      <p:grpSpPr>
        <a:xfrm>
          <a:off x="0" y="0"/>
          <a:ext cx="0" cy="0"/>
          <a:chOff x="0" y="0"/>
          <a:chExt cx="0" cy="0"/>
        </a:xfrm>
      </p:grpSpPr>
      <p:sp>
        <p:nvSpPr>
          <p:cNvPr id="272" name="Google Shape;272;p20: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1" algn="l">
              <a:lnSpc>
                <a:spcPct val="100000"/>
              </a:lnSpc>
              <a:spcBef>
                <a:spcPts val="0"/>
              </a:spcBef>
              <a:spcAft>
                <a:spcPts val="0"/>
              </a:spcAft>
              <a:buClr>
                <a:schemeClr val="dk1"/>
              </a:buClr>
              <a:buSzPts val="300"/>
              <a:buFont typeface="Arial"/>
              <a:buNone/>
            </a:pPr>
            <a:r>
              <a:t/>
            </a:r>
            <a:endParaRPr b="0" i="0" sz="1200" u="none" cap="none" strike="noStrike">
              <a:solidFill>
                <a:schemeClr val="dk1"/>
              </a:solidFill>
              <a:latin typeface="Arial"/>
              <a:ea typeface="Arial"/>
              <a:cs typeface="Arial"/>
              <a:sym typeface="Arial"/>
            </a:endParaRPr>
          </a:p>
        </p:txBody>
      </p:sp>
      <p:sp>
        <p:nvSpPr>
          <p:cNvPr id="273" name="Google Shape;273;p2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8" name="Shape 278"/>
        <p:cNvGrpSpPr/>
        <p:nvPr/>
      </p:nvGrpSpPr>
      <p:grpSpPr>
        <a:xfrm>
          <a:off x="0" y="0"/>
          <a:ext cx="0" cy="0"/>
          <a:chOff x="0" y="0"/>
          <a:chExt cx="0" cy="0"/>
        </a:xfrm>
      </p:grpSpPr>
      <p:sp>
        <p:nvSpPr>
          <p:cNvPr id="279" name="Google Shape;279;p2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0" name="Google Shape;280;p21: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1" algn="l">
              <a:lnSpc>
                <a:spcPct val="100000"/>
              </a:lnSpc>
              <a:spcBef>
                <a:spcPts val="0"/>
              </a:spcBef>
              <a:spcAft>
                <a:spcPts val="0"/>
              </a:spcAft>
              <a:buClr>
                <a:schemeClr val="dk1"/>
              </a:buClr>
              <a:buSzPts val="275"/>
              <a:buFont typeface="Arial"/>
              <a:buNone/>
            </a:pPr>
            <a:r>
              <a:t/>
            </a:r>
            <a:endParaRPr b="0" i="0" sz="1100" u="none" cap="none" strike="noStrike">
              <a:solidFill>
                <a:schemeClr val="dk1"/>
              </a:solidFill>
              <a:latin typeface="Arial"/>
              <a:ea typeface="Arial"/>
              <a:cs typeface="Arial"/>
              <a:sym typeface="Aria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5" name="Shape 285"/>
        <p:cNvGrpSpPr/>
        <p:nvPr/>
      </p:nvGrpSpPr>
      <p:grpSpPr>
        <a:xfrm>
          <a:off x="0" y="0"/>
          <a:ext cx="0" cy="0"/>
          <a:chOff x="0" y="0"/>
          <a:chExt cx="0" cy="0"/>
        </a:xfrm>
      </p:grpSpPr>
      <p:sp>
        <p:nvSpPr>
          <p:cNvPr id="286" name="Google Shape;286;p2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7" name="Google Shape;287;p22: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1" algn="l">
              <a:lnSpc>
                <a:spcPct val="100000"/>
              </a:lnSpc>
              <a:spcBef>
                <a:spcPts val="0"/>
              </a:spcBef>
              <a:spcAft>
                <a:spcPts val="0"/>
              </a:spcAft>
              <a:buClr>
                <a:schemeClr val="dk1"/>
              </a:buClr>
              <a:buSzPts val="275"/>
              <a:buFont typeface="Arial"/>
              <a:buNone/>
            </a:pPr>
            <a:r>
              <a:t/>
            </a:r>
            <a:endParaRPr b="0" i="0" sz="1100" u="none" cap="none" strike="noStrike">
              <a:solidFill>
                <a:schemeClr val="dk1"/>
              </a:solidFill>
              <a:latin typeface="Arial"/>
              <a:ea typeface="Arial"/>
              <a:cs typeface="Arial"/>
              <a:sym typeface="Arial"/>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3" name="Shape 293"/>
        <p:cNvGrpSpPr/>
        <p:nvPr/>
      </p:nvGrpSpPr>
      <p:grpSpPr>
        <a:xfrm>
          <a:off x="0" y="0"/>
          <a:ext cx="0" cy="0"/>
          <a:chOff x="0" y="0"/>
          <a:chExt cx="0" cy="0"/>
        </a:xfrm>
      </p:grpSpPr>
      <p:sp>
        <p:nvSpPr>
          <p:cNvPr id="294" name="Google Shape;294;p2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5" name="Google Shape;295;p23: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1" algn="l">
              <a:lnSpc>
                <a:spcPct val="100000"/>
              </a:lnSpc>
              <a:spcBef>
                <a:spcPts val="0"/>
              </a:spcBef>
              <a:spcAft>
                <a:spcPts val="0"/>
              </a:spcAft>
              <a:buClr>
                <a:schemeClr val="dk1"/>
              </a:buClr>
              <a:buSzPts val="275"/>
              <a:buFont typeface="Arial"/>
              <a:buNone/>
            </a:pPr>
            <a:r>
              <a:t/>
            </a:r>
            <a:endParaRPr b="0" i="0" sz="1100" u="none" cap="none" strike="noStrike">
              <a:solidFill>
                <a:schemeClr val="dk1"/>
              </a:solidFill>
              <a:latin typeface="Arial"/>
              <a:ea typeface="Arial"/>
              <a:cs typeface="Arial"/>
              <a:sym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0" name="Google Shape;100;p3: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1" algn="l">
              <a:lnSpc>
                <a:spcPct val="100000"/>
              </a:lnSpc>
              <a:spcBef>
                <a:spcPts val="0"/>
              </a:spcBef>
              <a:spcAft>
                <a:spcPts val="0"/>
              </a:spcAft>
              <a:buClr>
                <a:schemeClr val="dk1"/>
              </a:buClr>
              <a:buSzPts val="275"/>
              <a:buFont typeface="Arial"/>
              <a:buNone/>
            </a:pPr>
            <a:r>
              <a:t/>
            </a:r>
            <a:endParaRPr b="0" i="0" sz="1100" u="none" cap="none" strike="noStrike">
              <a:solidFill>
                <a:schemeClr val="dk1"/>
              </a:solidFill>
              <a:latin typeface="Arial"/>
              <a:ea typeface="Arial"/>
              <a:cs typeface="Arial"/>
              <a:sym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p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7" name="Google Shape;107;p4: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1" algn="l">
              <a:lnSpc>
                <a:spcPct val="100000"/>
              </a:lnSpc>
              <a:spcBef>
                <a:spcPts val="0"/>
              </a:spcBef>
              <a:spcAft>
                <a:spcPts val="0"/>
              </a:spcAft>
              <a:buClr>
                <a:schemeClr val="dk1"/>
              </a:buClr>
              <a:buSzPts val="275"/>
              <a:buFont typeface="Arial"/>
              <a:buNone/>
            </a:pPr>
            <a:r>
              <a:t/>
            </a:r>
            <a:endParaRPr b="0" i="0" sz="1100" u="none" cap="none" strike="noStrike">
              <a:solidFill>
                <a:schemeClr val="dk1"/>
              </a:solidFill>
              <a:latin typeface="Arial"/>
              <a:ea typeface="Arial"/>
              <a:cs typeface="Arial"/>
              <a:sym typeface="Aria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5" name="Google Shape;115;p5: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1" algn="l">
              <a:lnSpc>
                <a:spcPct val="100000"/>
              </a:lnSpc>
              <a:spcBef>
                <a:spcPts val="0"/>
              </a:spcBef>
              <a:spcAft>
                <a:spcPts val="0"/>
              </a:spcAft>
              <a:buClr>
                <a:schemeClr val="dk1"/>
              </a:buClr>
              <a:buSzPts val="275"/>
              <a:buFont typeface="Arial"/>
              <a:buNone/>
            </a:pPr>
            <a:r>
              <a:t/>
            </a:r>
            <a:endParaRPr b="0" i="0" sz="1100" u="none" cap="none" strike="noStrike">
              <a:solidFill>
                <a:schemeClr val="dk1"/>
              </a:solidFill>
              <a:latin typeface="Arial"/>
              <a:ea typeface="Arial"/>
              <a:cs typeface="Arial"/>
              <a:sym typeface="Aria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p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3" name="Google Shape;123;p6: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1" algn="l">
              <a:lnSpc>
                <a:spcPct val="100000"/>
              </a:lnSpc>
              <a:spcBef>
                <a:spcPts val="0"/>
              </a:spcBef>
              <a:spcAft>
                <a:spcPts val="0"/>
              </a:spcAft>
              <a:buClr>
                <a:schemeClr val="dk1"/>
              </a:buClr>
              <a:buSzPts val="300"/>
              <a:buFont typeface="Arial"/>
              <a:buNone/>
            </a:pPr>
            <a:r>
              <a:t/>
            </a:r>
            <a:endParaRPr b="0" i="0" sz="1200" u="none" cap="none" strike="noStrike">
              <a:solidFill>
                <a:schemeClr val="dk1"/>
              </a:solidFill>
              <a:latin typeface="Arial"/>
              <a:ea typeface="Arial"/>
              <a:cs typeface="Arial"/>
              <a:sym typeface="Aria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p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1" name="Google Shape;131;p7: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1" algn="l">
              <a:lnSpc>
                <a:spcPct val="100000"/>
              </a:lnSpc>
              <a:spcBef>
                <a:spcPts val="0"/>
              </a:spcBef>
              <a:spcAft>
                <a:spcPts val="0"/>
              </a:spcAft>
              <a:buClr>
                <a:schemeClr val="dk1"/>
              </a:buClr>
              <a:buSzPts val="300"/>
              <a:buFont typeface="Arial"/>
              <a:buNone/>
            </a:pPr>
            <a:r>
              <a:t/>
            </a:r>
            <a:endParaRPr b="0" i="0" sz="1200" u="none" cap="none" strike="noStrike">
              <a:solidFill>
                <a:schemeClr val="dk1"/>
              </a:solidFill>
              <a:latin typeface="Arial"/>
              <a:ea typeface="Arial"/>
              <a:cs typeface="Arial"/>
              <a:sym typeface="Aria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p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1" name="Google Shape;141;p8: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1" algn="l">
              <a:lnSpc>
                <a:spcPct val="100000"/>
              </a:lnSpc>
              <a:spcBef>
                <a:spcPts val="0"/>
              </a:spcBef>
              <a:spcAft>
                <a:spcPts val="0"/>
              </a:spcAft>
              <a:buClr>
                <a:schemeClr val="dk1"/>
              </a:buClr>
              <a:buSzPts val="275"/>
              <a:buFont typeface="Arial"/>
              <a:buNone/>
            </a:pPr>
            <a:r>
              <a:t/>
            </a:r>
            <a:endParaRPr b="0" i="0" sz="1100" u="none" cap="none" strike="noStrike">
              <a:solidFill>
                <a:schemeClr val="dk1"/>
              </a:solidFill>
              <a:latin typeface="Arial"/>
              <a:ea typeface="Arial"/>
              <a:cs typeface="Arial"/>
              <a:sym typeface="Aria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p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0" name="Google Shape;160;p9: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1" algn="l">
              <a:lnSpc>
                <a:spcPct val="100000"/>
              </a:lnSpc>
              <a:spcBef>
                <a:spcPts val="0"/>
              </a:spcBef>
              <a:spcAft>
                <a:spcPts val="0"/>
              </a:spcAft>
              <a:buClr>
                <a:schemeClr val="dk1"/>
              </a:buClr>
              <a:buSzPts val="275"/>
              <a:buFont typeface="Arial"/>
              <a:buNone/>
            </a:pPr>
            <a:r>
              <a:t/>
            </a:r>
            <a:endParaRPr b="0" i="0" sz="1100" u="none" cap="none" strike="noStrike">
              <a:solidFill>
                <a:schemeClr val="dk1"/>
              </a:solidFill>
              <a:latin typeface="Arial"/>
              <a:ea typeface="Arial"/>
              <a:cs typeface="Arial"/>
              <a:sym typeface="Aria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فارغ" type="blank">
  <p:cSld name="BLANK">
    <p:spTree>
      <p:nvGrpSpPr>
        <p:cNvPr id="11" name="Shape 11"/>
        <p:cNvGrpSpPr/>
        <p:nvPr/>
      </p:nvGrpSpPr>
      <p:grpSpPr>
        <a:xfrm>
          <a:off x="0" y="0"/>
          <a:ext cx="0" cy="0"/>
          <a:chOff x="0" y="0"/>
          <a:chExt cx="0" cy="0"/>
        </a:xfrm>
      </p:grpSpPr>
      <p:sp>
        <p:nvSpPr>
          <p:cNvPr id="12" name="Google Shape;12;p35"/>
          <p:cNvSpPr txBox="1"/>
          <p:nvPr>
            <p:ph idx="10" type="dt"/>
          </p:nvPr>
        </p:nvSpPr>
        <p:spPr>
          <a:xfrm>
            <a:off x="628650" y="4767263"/>
            <a:ext cx="2057400" cy="273844"/>
          </a:xfrm>
          <a:prstGeom prst="rect">
            <a:avLst/>
          </a:prstGeom>
          <a:noFill/>
          <a:ln>
            <a:noFill/>
          </a:ln>
        </p:spPr>
        <p:txBody>
          <a:bodyPr anchorCtr="0" anchor="ctr" bIns="45700" lIns="91425" spcFirstLastPara="1" rIns="91425" wrap="square" tIns="45700">
            <a:noAutofit/>
          </a:bodyPr>
          <a:lstStyle>
            <a:lvl1pPr lvl="0" rtl="1" algn="r">
              <a:lnSpc>
                <a:spcPct val="100000"/>
              </a:lnSpc>
              <a:spcBef>
                <a:spcPts val="0"/>
              </a:spcBef>
              <a:spcAft>
                <a:spcPts val="0"/>
              </a:spcAft>
              <a:buClr>
                <a:srgbClr val="888888"/>
              </a:buClr>
              <a:buSzPts val="1800"/>
              <a:buNone/>
              <a:defRPr/>
            </a:lvl1pPr>
            <a:lvl2pPr lvl="1" rtl="1" algn="r">
              <a:lnSpc>
                <a:spcPct val="100000"/>
              </a:lnSpc>
              <a:spcBef>
                <a:spcPts val="0"/>
              </a:spcBef>
              <a:spcAft>
                <a:spcPts val="0"/>
              </a:spcAft>
              <a:buClr>
                <a:srgbClr val="000000"/>
              </a:buClr>
              <a:buSzPts val="1800"/>
              <a:buNone/>
              <a:defRPr/>
            </a:lvl2pPr>
            <a:lvl3pPr lvl="2" rtl="1" algn="r">
              <a:lnSpc>
                <a:spcPct val="100000"/>
              </a:lnSpc>
              <a:spcBef>
                <a:spcPts val="0"/>
              </a:spcBef>
              <a:spcAft>
                <a:spcPts val="0"/>
              </a:spcAft>
              <a:buClr>
                <a:srgbClr val="000000"/>
              </a:buClr>
              <a:buSzPts val="1800"/>
              <a:buNone/>
              <a:defRPr/>
            </a:lvl3pPr>
            <a:lvl4pPr lvl="3" rtl="1" algn="r">
              <a:lnSpc>
                <a:spcPct val="100000"/>
              </a:lnSpc>
              <a:spcBef>
                <a:spcPts val="0"/>
              </a:spcBef>
              <a:spcAft>
                <a:spcPts val="0"/>
              </a:spcAft>
              <a:buClr>
                <a:srgbClr val="000000"/>
              </a:buClr>
              <a:buSzPts val="1800"/>
              <a:buNone/>
              <a:defRPr/>
            </a:lvl4pPr>
            <a:lvl5pPr lvl="4" rtl="1" algn="r">
              <a:lnSpc>
                <a:spcPct val="100000"/>
              </a:lnSpc>
              <a:spcBef>
                <a:spcPts val="0"/>
              </a:spcBef>
              <a:spcAft>
                <a:spcPts val="0"/>
              </a:spcAft>
              <a:buClr>
                <a:srgbClr val="000000"/>
              </a:buClr>
              <a:buSzPts val="1800"/>
              <a:buNone/>
              <a:defRPr/>
            </a:lvl5pPr>
            <a:lvl6pPr lvl="5" rtl="1" algn="r">
              <a:lnSpc>
                <a:spcPct val="100000"/>
              </a:lnSpc>
              <a:spcBef>
                <a:spcPts val="0"/>
              </a:spcBef>
              <a:spcAft>
                <a:spcPts val="0"/>
              </a:spcAft>
              <a:buClr>
                <a:srgbClr val="000000"/>
              </a:buClr>
              <a:buSzPts val="1800"/>
              <a:buNone/>
              <a:defRPr/>
            </a:lvl6pPr>
            <a:lvl7pPr lvl="6" rtl="1" algn="r">
              <a:lnSpc>
                <a:spcPct val="100000"/>
              </a:lnSpc>
              <a:spcBef>
                <a:spcPts val="0"/>
              </a:spcBef>
              <a:spcAft>
                <a:spcPts val="0"/>
              </a:spcAft>
              <a:buClr>
                <a:srgbClr val="000000"/>
              </a:buClr>
              <a:buSzPts val="1800"/>
              <a:buNone/>
              <a:defRPr/>
            </a:lvl7pPr>
            <a:lvl8pPr lvl="7" rtl="1" algn="r">
              <a:lnSpc>
                <a:spcPct val="100000"/>
              </a:lnSpc>
              <a:spcBef>
                <a:spcPts val="0"/>
              </a:spcBef>
              <a:spcAft>
                <a:spcPts val="0"/>
              </a:spcAft>
              <a:buClr>
                <a:srgbClr val="000000"/>
              </a:buClr>
              <a:buSzPts val="1800"/>
              <a:buNone/>
              <a:defRPr/>
            </a:lvl8pPr>
            <a:lvl9pPr lvl="8" rtl="1" algn="r">
              <a:lnSpc>
                <a:spcPct val="100000"/>
              </a:lnSpc>
              <a:spcBef>
                <a:spcPts val="0"/>
              </a:spcBef>
              <a:spcAft>
                <a:spcPts val="0"/>
              </a:spcAft>
              <a:buClr>
                <a:srgbClr val="000000"/>
              </a:buClr>
              <a:buSzPts val="1800"/>
              <a:buNone/>
              <a:defRPr/>
            </a:lvl9pPr>
          </a:lstStyle>
          <a:p/>
        </p:txBody>
      </p:sp>
      <p:sp>
        <p:nvSpPr>
          <p:cNvPr id="13" name="Google Shape;13;p35"/>
          <p:cNvSpPr txBox="1"/>
          <p:nvPr>
            <p:ph idx="11" type="ftr"/>
          </p:nvPr>
        </p:nvSpPr>
        <p:spPr>
          <a:xfrm>
            <a:off x="3028950" y="4767263"/>
            <a:ext cx="3086100" cy="273844"/>
          </a:xfrm>
          <a:prstGeom prst="rect">
            <a:avLst/>
          </a:prstGeom>
          <a:noFill/>
          <a:ln>
            <a:noFill/>
          </a:ln>
        </p:spPr>
        <p:txBody>
          <a:bodyPr anchorCtr="0" anchor="ctr" bIns="45700" lIns="91425" spcFirstLastPara="1" rIns="91425" wrap="square" tIns="45700">
            <a:noAutofit/>
          </a:bodyPr>
          <a:lstStyle>
            <a:lvl1pPr lvl="0" rtl="1" algn="ctr">
              <a:lnSpc>
                <a:spcPct val="100000"/>
              </a:lnSpc>
              <a:spcBef>
                <a:spcPts val="0"/>
              </a:spcBef>
              <a:spcAft>
                <a:spcPts val="0"/>
              </a:spcAft>
              <a:buClr>
                <a:srgbClr val="888888"/>
              </a:buClr>
              <a:buSzPts val="1800"/>
              <a:buNone/>
              <a:defRPr/>
            </a:lvl1pPr>
            <a:lvl2pPr lvl="1" rtl="1" algn="r">
              <a:lnSpc>
                <a:spcPct val="100000"/>
              </a:lnSpc>
              <a:spcBef>
                <a:spcPts val="0"/>
              </a:spcBef>
              <a:spcAft>
                <a:spcPts val="0"/>
              </a:spcAft>
              <a:buClr>
                <a:srgbClr val="000000"/>
              </a:buClr>
              <a:buSzPts val="1800"/>
              <a:buNone/>
              <a:defRPr/>
            </a:lvl2pPr>
            <a:lvl3pPr lvl="2" rtl="1" algn="r">
              <a:lnSpc>
                <a:spcPct val="100000"/>
              </a:lnSpc>
              <a:spcBef>
                <a:spcPts val="0"/>
              </a:spcBef>
              <a:spcAft>
                <a:spcPts val="0"/>
              </a:spcAft>
              <a:buClr>
                <a:srgbClr val="000000"/>
              </a:buClr>
              <a:buSzPts val="1800"/>
              <a:buNone/>
              <a:defRPr/>
            </a:lvl3pPr>
            <a:lvl4pPr lvl="3" rtl="1" algn="r">
              <a:lnSpc>
                <a:spcPct val="100000"/>
              </a:lnSpc>
              <a:spcBef>
                <a:spcPts val="0"/>
              </a:spcBef>
              <a:spcAft>
                <a:spcPts val="0"/>
              </a:spcAft>
              <a:buClr>
                <a:srgbClr val="000000"/>
              </a:buClr>
              <a:buSzPts val="1800"/>
              <a:buNone/>
              <a:defRPr/>
            </a:lvl4pPr>
            <a:lvl5pPr lvl="4" rtl="1" algn="r">
              <a:lnSpc>
                <a:spcPct val="100000"/>
              </a:lnSpc>
              <a:spcBef>
                <a:spcPts val="0"/>
              </a:spcBef>
              <a:spcAft>
                <a:spcPts val="0"/>
              </a:spcAft>
              <a:buClr>
                <a:srgbClr val="000000"/>
              </a:buClr>
              <a:buSzPts val="1800"/>
              <a:buNone/>
              <a:defRPr/>
            </a:lvl5pPr>
            <a:lvl6pPr lvl="5" rtl="1" algn="r">
              <a:lnSpc>
                <a:spcPct val="100000"/>
              </a:lnSpc>
              <a:spcBef>
                <a:spcPts val="0"/>
              </a:spcBef>
              <a:spcAft>
                <a:spcPts val="0"/>
              </a:spcAft>
              <a:buClr>
                <a:srgbClr val="000000"/>
              </a:buClr>
              <a:buSzPts val="1800"/>
              <a:buNone/>
              <a:defRPr/>
            </a:lvl6pPr>
            <a:lvl7pPr lvl="6" rtl="1" algn="r">
              <a:lnSpc>
                <a:spcPct val="100000"/>
              </a:lnSpc>
              <a:spcBef>
                <a:spcPts val="0"/>
              </a:spcBef>
              <a:spcAft>
                <a:spcPts val="0"/>
              </a:spcAft>
              <a:buClr>
                <a:srgbClr val="000000"/>
              </a:buClr>
              <a:buSzPts val="1800"/>
              <a:buNone/>
              <a:defRPr/>
            </a:lvl7pPr>
            <a:lvl8pPr lvl="7" rtl="1" algn="r">
              <a:lnSpc>
                <a:spcPct val="100000"/>
              </a:lnSpc>
              <a:spcBef>
                <a:spcPts val="0"/>
              </a:spcBef>
              <a:spcAft>
                <a:spcPts val="0"/>
              </a:spcAft>
              <a:buClr>
                <a:srgbClr val="000000"/>
              </a:buClr>
              <a:buSzPts val="1800"/>
              <a:buNone/>
              <a:defRPr/>
            </a:lvl8pPr>
            <a:lvl9pPr lvl="8" rtl="1" algn="r">
              <a:lnSpc>
                <a:spcPct val="100000"/>
              </a:lnSpc>
              <a:spcBef>
                <a:spcPts val="0"/>
              </a:spcBef>
              <a:spcAft>
                <a:spcPts val="0"/>
              </a:spcAft>
              <a:buClr>
                <a:srgbClr val="000000"/>
              </a:buClr>
              <a:buSzPts val="1800"/>
              <a:buNone/>
              <a:defRPr/>
            </a:lvl9pPr>
          </a:lstStyle>
          <a:p/>
        </p:txBody>
      </p:sp>
      <p:sp>
        <p:nvSpPr>
          <p:cNvPr id="14" name="Google Shape;14;p35"/>
          <p:cNvSpPr txBox="1"/>
          <p:nvPr>
            <p:ph idx="12" type="sldNum"/>
          </p:nvPr>
        </p:nvSpPr>
        <p:spPr>
          <a:xfrm>
            <a:off x="6457950" y="4767263"/>
            <a:ext cx="2057400" cy="273844"/>
          </a:xfrm>
          <a:prstGeom prst="rect">
            <a:avLst/>
          </a:prstGeom>
          <a:noFill/>
          <a:ln>
            <a:noFill/>
          </a:ln>
        </p:spPr>
        <p:txBody>
          <a:bodyPr anchorCtr="0" anchor="ctr" bIns="45700" lIns="91425" spcFirstLastPara="1" rIns="91425" wrap="square" tIns="45700">
            <a:noAutofit/>
          </a:bodyPr>
          <a:lstStyle>
            <a:lvl1pPr indent="0" lvl="0"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1pPr>
            <a:lvl2pPr indent="0" lvl="1"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2pPr>
            <a:lvl3pPr indent="0" lvl="2"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3pPr>
            <a:lvl4pPr indent="0" lvl="3"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4pPr>
            <a:lvl5pPr indent="0" lvl="4"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5pPr>
            <a:lvl6pPr indent="0" lvl="5"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6pPr>
            <a:lvl7pPr indent="0" lvl="6"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7pPr>
            <a:lvl8pPr indent="0" lvl="7"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8pPr>
            <a:lvl9pPr indent="0" lvl="8"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9pPr>
          </a:lstStyle>
          <a:p>
            <a:pPr indent="0" lvl="0" marL="0" rtl="1" algn="r">
              <a:spcBef>
                <a:spcPts val="0"/>
              </a:spcBef>
              <a:spcAft>
                <a:spcPts val="0"/>
              </a:spcAft>
              <a:buNone/>
            </a:pPr>
            <a:fld id="{00000000-1234-1234-1234-123412341234}" type="slidenum">
              <a:rPr lang="ar-SA"/>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محتوى مع الصورة" type="picTx">
  <p:cSld name="PICTURE_WITH_CAPTION_TEXT">
    <p:spTree>
      <p:nvGrpSpPr>
        <p:cNvPr id="65" name="Shape 65"/>
        <p:cNvGrpSpPr/>
        <p:nvPr/>
      </p:nvGrpSpPr>
      <p:grpSpPr>
        <a:xfrm>
          <a:off x="0" y="0"/>
          <a:ext cx="0" cy="0"/>
          <a:chOff x="0" y="0"/>
          <a:chExt cx="0" cy="0"/>
        </a:xfrm>
      </p:grpSpPr>
      <p:sp>
        <p:nvSpPr>
          <p:cNvPr id="66" name="Google Shape;66;p44"/>
          <p:cNvSpPr txBox="1"/>
          <p:nvPr>
            <p:ph type="title"/>
          </p:nvPr>
        </p:nvSpPr>
        <p:spPr>
          <a:xfrm>
            <a:off x="629841" y="342900"/>
            <a:ext cx="2949178" cy="1200150"/>
          </a:xfrm>
          <a:prstGeom prst="rect">
            <a:avLst/>
          </a:prstGeom>
          <a:noFill/>
          <a:ln>
            <a:noFill/>
          </a:ln>
        </p:spPr>
        <p:txBody>
          <a:bodyPr anchorCtr="0" anchor="b" bIns="45700" lIns="91425" spcFirstLastPara="1" rIns="91425" wrap="square" tIns="45700">
            <a:normAutofit/>
          </a:bodyPr>
          <a:lstStyle>
            <a:lvl1pPr lvl="0" rtl="1" algn="r">
              <a:lnSpc>
                <a:spcPct val="90000"/>
              </a:lnSpc>
              <a:spcBef>
                <a:spcPts val="0"/>
              </a:spcBef>
              <a:spcAft>
                <a:spcPts val="0"/>
              </a:spcAft>
              <a:buClr>
                <a:schemeClr val="dk1"/>
              </a:buClr>
              <a:buSzPts val="2400"/>
              <a:buFont typeface="Calibri"/>
              <a:buNone/>
              <a:defRPr sz="2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7" name="Google Shape;67;p44"/>
          <p:cNvSpPr/>
          <p:nvPr>
            <p:ph idx="2" type="pic"/>
          </p:nvPr>
        </p:nvSpPr>
        <p:spPr>
          <a:xfrm>
            <a:off x="3887391" y="740569"/>
            <a:ext cx="4629150" cy="3655219"/>
          </a:xfrm>
          <a:prstGeom prst="rect">
            <a:avLst/>
          </a:prstGeom>
          <a:noFill/>
          <a:ln>
            <a:noFill/>
          </a:ln>
        </p:spPr>
      </p:sp>
      <p:sp>
        <p:nvSpPr>
          <p:cNvPr id="68" name="Google Shape;68;p44"/>
          <p:cNvSpPr txBox="1"/>
          <p:nvPr>
            <p:ph idx="1" type="body"/>
          </p:nvPr>
        </p:nvSpPr>
        <p:spPr>
          <a:xfrm>
            <a:off x="629841" y="1543050"/>
            <a:ext cx="2949178" cy="2858691"/>
          </a:xfrm>
          <a:prstGeom prst="rect">
            <a:avLst/>
          </a:prstGeom>
          <a:noFill/>
          <a:ln>
            <a:noFill/>
          </a:ln>
        </p:spPr>
        <p:txBody>
          <a:bodyPr anchorCtr="0" anchor="t" bIns="45700" lIns="91425" spcFirstLastPara="1" rIns="91425" wrap="square" tIns="45700">
            <a:normAutofit/>
          </a:bodyPr>
          <a:lstStyle>
            <a:lvl1pPr indent="-228600" lvl="0" marL="457200" rtl="1" algn="r">
              <a:lnSpc>
                <a:spcPct val="90000"/>
              </a:lnSpc>
              <a:spcBef>
                <a:spcPts val="750"/>
              </a:spcBef>
              <a:spcAft>
                <a:spcPts val="0"/>
              </a:spcAft>
              <a:buClr>
                <a:schemeClr val="dk1"/>
              </a:buClr>
              <a:buSzPts val="1200"/>
              <a:buNone/>
              <a:defRPr sz="1200"/>
            </a:lvl1pPr>
            <a:lvl2pPr indent="-228600" lvl="1" marL="914400" rtl="1" algn="r">
              <a:lnSpc>
                <a:spcPct val="90000"/>
              </a:lnSpc>
              <a:spcBef>
                <a:spcPts val="375"/>
              </a:spcBef>
              <a:spcAft>
                <a:spcPts val="0"/>
              </a:spcAft>
              <a:buClr>
                <a:schemeClr val="dk1"/>
              </a:buClr>
              <a:buSzPts val="1050"/>
              <a:buNone/>
              <a:defRPr sz="1050"/>
            </a:lvl2pPr>
            <a:lvl3pPr indent="-228600" lvl="2" marL="1371600" rtl="1" algn="r">
              <a:lnSpc>
                <a:spcPct val="90000"/>
              </a:lnSpc>
              <a:spcBef>
                <a:spcPts val="375"/>
              </a:spcBef>
              <a:spcAft>
                <a:spcPts val="0"/>
              </a:spcAft>
              <a:buClr>
                <a:schemeClr val="dk1"/>
              </a:buClr>
              <a:buSzPts val="900"/>
              <a:buNone/>
              <a:defRPr sz="900"/>
            </a:lvl3pPr>
            <a:lvl4pPr indent="-228600" lvl="3" marL="1828800" rtl="1" algn="r">
              <a:lnSpc>
                <a:spcPct val="90000"/>
              </a:lnSpc>
              <a:spcBef>
                <a:spcPts val="375"/>
              </a:spcBef>
              <a:spcAft>
                <a:spcPts val="0"/>
              </a:spcAft>
              <a:buClr>
                <a:schemeClr val="dk1"/>
              </a:buClr>
              <a:buSzPts val="750"/>
              <a:buNone/>
              <a:defRPr sz="750"/>
            </a:lvl4pPr>
            <a:lvl5pPr indent="-228600" lvl="4" marL="2286000" rtl="1" algn="r">
              <a:lnSpc>
                <a:spcPct val="90000"/>
              </a:lnSpc>
              <a:spcBef>
                <a:spcPts val="375"/>
              </a:spcBef>
              <a:spcAft>
                <a:spcPts val="0"/>
              </a:spcAft>
              <a:buClr>
                <a:schemeClr val="dk1"/>
              </a:buClr>
              <a:buSzPts val="750"/>
              <a:buNone/>
              <a:defRPr sz="750"/>
            </a:lvl5pPr>
            <a:lvl6pPr indent="-228600" lvl="5" marL="2743200" rtl="1" algn="r">
              <a:lnSpc>
                <a:spcPct val="90000"/>
              </a:lnSpc>
              <a:spcBef>
                <a:spcPts val="375"/>
              </a:spcBef>
              <a:spcAft>
                <a:spcPts val="0"/>
              </a:spcAft>
              <a:buClr>
                <a:schemeClr val="dk1"/>
              </a:buClr>
              <a:buSzPts val="750"/>
              <a:buNone/>
              <a:defRPr sz="750"/>
            </a:lvl6pPr>
            <a:lvl7pPr indent="-228600" lvl="6" marL="3200400" rtl="1" algn="r">
              <a:lnSpc>
                <a:spcPct val="90000"/>
              </a:lnSpc>
              <a:spcBef>
                <a:spcPts val="375"/>
              </a:spcBef>
              <a:spcAft>
                <a:spcPts val="0"/>
              </a:spcAft>
              <a:buClr>
                <a:schemeClr val="dk1"/>
              </a:buClr>
              <a:buSzPts val="750"/>
              <a:buNone/>
              <a:defRPr sz="750"/>
            </a:lvl7pPr>
            <a:lvl8pPr indent="-228600" lvl="7" marL="3657600" rtl="1" algn="r">
              <a:lnSpc>
                <a:spcPct val="90000"/>
              </a:lnSpc>
              <a:spcBef>
                <a:spcPts val="375"/>
              </a:spcBef>
              <a:spcAft>
                <a:spcPts val="0"/>
              </a:spcAft>
              <a:buClr>
                <a:schemeClr val="dk1"/>
              </a:buClr>
              <a:buSzPts val="750"/>
              <a:buNone/>
              <a:defRPr sz="750"/>
            </a:lvl8pPr>
            <a:lvl9pPr indent="-228600" lvl="8" marL="4114800" rtl="1" algn="r">
              <a:lnSpc>
                <a:spcPct val="90000"/>
              </a:lnSpc>
              <a:spcBef>
                <a:spcPts val="375"/>
              </a:spcBef>
              <a:spcAft>
                <a:spcPts val="0"/>
              </a:spcAft>
              <a:buClr>
                <a:schemeClr val="dk1"/>
              </a:buClr>
              <a:buSzPts val="750"/>
              <a:buNone/>
              <a:defRPr sz="750"/>
            </a:lvl9pPr>
          </a:lstStyle>
          <a:p/>
        </p:txBody>
      </p:sp>
      <p:sp>
        <p:nvSpPr>
          <p:cNvPr id="69" name="Google Shape;69;p44"/>
          <p:cNvSpPr txBox="1"/>
          <p:nvPr>
            <p:ph idx="10" type="dt"/>
          </p:nvPr>
        </p:nvSpPr>
        <p:spPr>
          <a:xfrm>
            <a:off x="628650" y="4767263"/>
            <a:ext cx="2057400" cy="273844"/>
          </a:xfrm>
          <a:prstGeom prst="rect">
            <a:avLst/>
          </a:prstGeom>
          <a:noFill/>
          <a:ln>
            <a:noFill/>
          </a:ln>
        </p:spPr>
        <p:txBody>
          <a:bodyPr anchorCtr="0" anchor="ctr" bIns="45700" lIns="91425" spcFirstLastPara="1" rIns="91425" wrap="square" tIns="45700">
            <a:noAutofit/>
          </a:bodyPr>
          <a:lstStyle>
            <a:lvl1pPr lvl="0" rtl="1" algn="r">
              <a:lnSpc>
                <a:spcPct val="100000"/>
              </a:lnSpc>
              <a:spcBef>
                <a:spcPts val="0"/>
              </a:spcBef>
              <a:spcAft>
                <a:spcPts val="0"/>
              </a:spcAft>
              <a:buClr>
                <a:srgbClr val="888888"/>
              </a:buClr>
              <a:buSzPts val="1800"/>
              <a:buNone/>
              <a:defRPr/>
            </a:lvl1pPr>
            <a:lvl2pPr lvl="1" rtl="1" algn="r">
              <a:lnSpc>
                <a:spcPct val="100000"/>
              </a:lnSpc>
              <a:spcBef>
                <a:spcPts val="0"/>
              </a:spcBef>
              <a:spcAft>
                <a:spcPts val="0"/>
              </a:spcAft>
              <a:buClr>
                <a:srgbClr val="000000"/>
              </a:buClr>
              <a:buSzPts val="1800"/>
              <a:buNone/>
              <a:defRPr/>
            </a:lvl2pPr>
            <a:lvl3pPr lvl="2" rtl="1" algn="r">
              <a:lnSpc>
                <a:spcPct val="100000"/>
              </a:lnSpc>
              <a:spcBef>
                <a:spcPts val="0"/>
              </a:spcBef>
              <a:spcAft>
                <a:spcPts val="0"/>
              </a:spcAft>
              <a:buClr>
                <a:srgbClr val="000000"/>
              </a:buClr>
              <a:buSzPts val="1800"/>
              <a:buNone/>
              <a:defRPr/>
            </a:lvl3pPr>
            <a:lvl4pPr lvl="3" rtl="1" algn="r">
              <a:lnSpc>
                <a:spcPct val="100000"/>
              </a:lnSpc>
              <a:spcBef>
                <a:spcPts val="0"/>
              </a:spcBef>
              <a:spcAft>
                <a:spcPts val="0"/>
              </a:spcAft>
              <a:buClr>
                <a:srgbClr val="000000"/>
              </a:buClr>
              <a:buSzPts val="1800"/>
              <a:buNone/>
              <a:defRPr/>
            </a:lvl4pPr>
            <a:lvl5pPr lvl="4" rtl="1" algn="r">
              <a:lnSpc>
                <a:spcPct val="100000"/>
              </a:lnSpc>
              <a:spcBef>
                <a:spcPts val="0"/>
              </a:spcBef>
              <a:spcAft>
                <a:spcPts val="0"/>
              </a:spcAft>
              <a:buClr>
                <a:srgbClr val="000000"/>
              </a:buClr>
              <a:buSzPts val="1800"/>
              <a:buNone/>
              <a:defRPr/>
            </a:lvl5pPr>
            <a:lvl6pPr lvl="5" rtl="1" algn="r">
              <a:lnSpc>
                <a:spcPct val="100000"/>
              </a:lnSpc>
              <a:spcBef>
                <a:spcPts val="0"/>
              </a:spcBef>
              <a:spcAft>
                <a:spcPts val="0"/>
              </a:spcAft>
              <a:buClr>
                <a:srgbClr val="000000"/>
              </a:buClr>
              <a:buSzPts val="1800"/>
              <a:buNone/>
              <a:defRPr/>
            </a:lvl6pPr>
            <a:lvl7pPr lvl="6" rtl="1" algn="r">
              <a:lnSpc>
                <a:spcPct val="100000"/>
              </a:lnSpc>
              <a:spcBef>
                <a:spcPts val="0"/>
              </a:spcBef>
              <a:spcAft>
                <a:spcPts val="0"/>
              </a:spcAft>
              <a:buClr>
                <a:srgbClr val="000000"/>
              </a:buClr>
              <a:buSzPts val="1800"/>
              <a:buNone/>
              <a:defRPr/>
            </a:lvl7pPr>
            <a:lvl8pPr lvl="7" rtl="1" algn="r">
              <a:lnSpc>
                <a:spcPct val="100000"/>
              </a:lnSpc>
              <a:spcBef>
                <a:spcPts val="0"/>
              </a:spcBef>
              <a:spcAft>
                <a:spcPts val="0"/>
              </a:spcAft>
              <a:buClr>
                <a:srgbClr val="000000"/>
              </a:buClr>
              <a:buSzPts val="1800"/>
              <a:buNone/>
              <a:defRPr/>
            </a:lvl8pPr>
            <a:lvl9pPr lvl="8" rtl="1" algn="r">
              <a:lnSpc>
                <a:spcPct val="100000"/>
              </a:lnSpc>
              <a:spcBef>
                <a:spcPts val="0"/>
              </a:spcBef>
              <a:spcAft>
                <a:spcPts val="0"/>
              </a:spcAft>
              <a:buClr>
                <a:srgbClr val="000000"/>
              </a:buClr>
              <a:buSzPts val="1800"/>
              <a:buNone/>
              <a:defRPr/>
            </a:lvl9pPr>
          </a:lstStyle>
          <a:p/>
        </p:txBody>
      </p:sp>
      <p:sp>
        <p:nvSpPr>
          <p:cNvPr id="70" name="Google Shape;70;p44"/>
          <p:cNvSpPr txBox="1"/>
          <p:nvPr>
            <p:ph idx="11" type="ftr"/>
          </p:nvPr>
        </p:nvSpPr>
        <p:spPr>
          <a:xfrm>
            <a:off x="3028950" y="4767263"/>
            <a:ext cx="3086100" cy="273844"/>
          </a:xfrm>
          <a:prstGeom prst="rect">
            <a:avLst/>
          </a:prstGeom>
          <a:noFill/>
          <a:ln>
            <a:noFill/>
          </a:ln>
        </p:spPr>
        <p:txBody>
          <a:bodyPr anchorCtr="0" anchor="ctr" bIns="45700" lIns="91425" spcFirstLastPara="1" rIns="91425" wrap="square" tIns="45700">
            <a:noAutofit/>
          </a:bodyPr>
          <a:lstStyle>
            <a:lvl1pPr lvl="0" rtl="1" algn="ctr">
              <a:lnSpc>
                <a:spcPct val="100000"/>
              </a:lnSpc>
              <a:spcBef>
                <a:spcPts val="0"/>
              </a:spcBef>
              <a:spcAft>
                <a:spcPts val="0"/>
              </a:spcAft>
              <a:buClr>
                <a:srgbClr val="888888"/>
              </a:buClr>
              <a:buSzPts val="1800"/>
              <a:buNone/>
              <a:defRPr/>
            </a:lvl1pPr>
            <a:lvl2pPr lvl="1" rtl="1" algn="r">
              <a:lnSpc>
                <a:spcPct val="100000"/>
              </a:lnSpc>
              <a:spcBef>
                <a:spcPts val="0"/>
              </a:spcBef>
              <a:spcAft>
                <a:spcPts val="0"/>
              </a:spcAft>
              <a:buClr>
                <a:srgbClr val="000000"/>
              </a:buClr>
              <a:buSzPts val="1800"/>
              <a:buNone/>
              <a:defRPr/>
            </a:lvl2pPr>
            <a:lvl3pPr lvl="2" rtl="1" algn="r">
              <a:lnSpc>
                <a:spcPct val="100000"/>
              </a:lnSpc>
              <a:spcBef>
                <a:spcPts val="0"/>
              </a:spcBef>
              <a:spcAft>
                <a:spcPts val="0"/>
              </a:spcAft>
              <a:buClr>
                <a:srgbClr val="000000"/>
              </a:buClr>
              <a:buSzPts val="1800"/>
              <a:buNone/>
              <a:defRPr/>
            </a:lvl3pPr>
            <a:lvl4pPr lvl="3" rtl="1" algn="r">
              <a:lnSpc>
                <a:spcPct val="100000"/>
              </a:lnSpc>
              <a:spcBef>
                <a:spcPts val="0"/>
              </a:spcBef>
              <a:spcAft>
                <a:spcPts val="0"/>
              </a:spcAft>
              <a:buClr>
                <a:srgbClr val="000000"/>
              </a:buClr>
              <a:buSzPts val="1800"/>
              <a:buNone/>
              <a:defRPr/>
            </a:lvl4pPr>
            <a:lvl5pPr lvl="4" rtl="1" algn="r">
              <a:lnSpc>
                <a:spcPct val="100000"/>
              </a:lnSpc>
              <a:spcBef>
                <a:spcPts val="0"/>
              </a:spcBef>
              <a:spcAft>
                <a:spcPts val="0"/>
              </a:spcAft>
              <a:buClr>
                <a:srgbClr val="000000"/>
              </a:buClr>
              <a:buSzPts val="1800"/>
              <a:buNone/>
              <a:defRPr/>
            </a:lvl5pPr>
            <a:lvl6pPr lvl="5" rtl="1" algn="r">
              <a:lnSpc>
                <a:spcPct val="100000"/>
              </a:lnSpc>
              <a:spcBef>
                <a:spcPts val="0"/>
              </a:spcBef>
              <a:spcAft>
                <a:spcPts val="0"/>
              </a:spcAft>
              <a:buClr>
                <a:srgbClr val="000000"/>
              </a:buClr>
              <a:buSzPts val="1800"/>
              <a:buNone/>
              <a:defRPr/>
            </a:lvl6pPr>
            <a:lvl7pPr lvl="6" rtl="1" algn="r">
              <a:lnSpc>
                <a:spcPct val="100000"/>
              </a:lnSpc>
              <a:spcBef>
                <a:spcPts val="0"/>
              </a:spcBef>
              <a:spcAft>
                <a:spcPts val="0"/>
              </a:spcAft>
              <a:buClr>
                <a:srgbClr val="000000"/>
              </a:buClr>
              <a:buSzPts val="1800"/>
              <a:buNone/>
              <a:defRPr/>
            </a:lvl7pPr>
            <a:lvl8pPr lvl="7" rtl="1" algn="r">
              <a:lnSpc>
                <a:spcPct val="100000"/>
              </a:lnSpc>
              <a:spcBef>
                <a:spcPts val="0"/>
              </a:spcBef>
              <a:spcAft>
                <a:spcPts val="0"/>
              </a:spcAft>
              <a:buClr>
                <a:srgbClr val="000000"/>
              </a:buClr>
              <a:buSzPts val="1800"/>
              <a:buNone/>
              <a:defRPr/>
            </a:lvl8pPr>
            <a:lvl9pPr lvl="8" rtl="1" algn="r">
              <a:lnSpc>
                <a:spcPct val="100000"/>
              </a:lnSpc>
              <a:spcBef>
                <a:spcPts val="0"/>
              </a:spcBef>
              <a:spcAft>
                <a:spcPts val="0"/>
              </a:spcAft>
              <a:buClr>
                <a:srgbClr val="000000"/>
              </a:buClr>
              <a:buSzPts val="1800"/>
              <a:buNone/>
              <a:defRPr/>
            </a:lvl9pPr>
          </a:lstStyle>
          <a:p/>
        </p:txBody>
      </p:sp>
      <p:sp>
        <p:nvSpPr>
          <p:cNvPr id="71" name="Google Shape;71;p44"/>
          <p:cNvSpPr txBox="1"/>
          <p:nvPr>
            <p:ph idx="12" type="sldNum"/>
          </p:nvPr>
        </p:nvSpPr>
        <p:spPr>
          <a:xfrm>
            <a:off x="6457950" y="4767263"/>
            <a:ext cx="2057400" cy="273844"/>
          </a:xfrm>
          <a:prstGeom prst="rect">
            <a:avLst/>
          </a:prstGeom>
          <a:noFill/>
          <a:ln>
            <a:noFill/>
          </a:ln>
        </p:spPr>
        <p:txBody>
          <a:bodyPr anchorCtr="0" anchor="ctr" bIns="45700" lIns="91425" spcFirstLastPara="1" rIns="91425" wrap="square" tIns="45700">
            <a:noAutofit/>
          </a:bodyPr>
          <a:lstStyle>
            <a:lvl1pPr indent="0" lvl="0"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1pPr>
            <a:lvl2pPr indent="0" lvl="1"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2pPr>
            <a:lvl3pPr indent="0" lvl="2"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3pPr>
            <a:lvl4pPr indent="0" lvl="3"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4pPr>
            <a:lvl5pPr indent="0" lvl="4"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5pPr>
            <a:lvl6pPr indent="0" lvl="5"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6pPr>
            <a:lvl7pPr indent="0" lvl="6"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7pPr>
            <a:lvl8pPr indent="0" lvl="7"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8pPr>
            <a:lvl9pPr indent="0" lvl="8"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9pPr>
          </a:lstStyle>
          <a:p>
            <a:pPr indent="0" lvl="0" marL="0" rtl="1" algn="r">
              <a:spcBef>
                <a:spcPts val="0"/>
              </a:spcBef>
              <a:spcAft>
                <a:spcPts val="0"/>
              </a:spcAft>
              <a:buNone/>
            </a:pPr>
            <a:fld id="{00000000-1234-1234-1234-123412341234}" type="slidenum">
              <a:rPr lang="ar-SA"/>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عنوان ونص عمودي" type="vertTx">
  <p:cSld name="VERTICAL_TEXT">
    <p:spTree>
      <p:nvGrpSpPr>
        <p:cNvPr id="72" name="Shape 72"/>
        <p:cNvGrpSpPr/>
        <p:nvPr/>
      </p:nvGrpSpPr>
      <p:grpSpPr>
        <a:xfrm>
          <a:off x="0" y="0"/>
          <a:ext cx="0" cy="0"/>
          <a:chOff x="0" y="0"/>
          <a:chExt cx="0" cy="0"/>
        </a:xfrm>
      </p:grpSpPr>
      <p:sp>
        <p:nvSpPr>
          <p:cNvPr id="73" name="Google Shape;73;p45"/>
          <p:cNvSpPr txBox="1"/>
          <p:nvPr>
            <p:ph type="title"/>
          </p:nvPr>
        </p:nvSpPr>
        <p:spPr>
          <a:xfrm>
            <a:off x="628650" y="273844"/>
            <a:ext cx="7886700" cy="994172"/>
          </a:xfrm>
          <a:prstGeom prst="rect">
            <a:avLst/>
          </a:prstGeom>
          <a:noFill/>
          <a:ln>
            <a:noFill/>
          </a:ln>
        </p:spPr>
        <p:txBody>
          <a:bodyPr anchorCtr="0" anchor="ctr" bIns="45700" lIns="91425" spcFirstLastPara="1" rIns="91425" wrap="square" tIns="45700">
            <a:normAutofit/>
          </a:bodyPr>
          <a:lstStyle>
            <a:lvl1pPr lvl="0" rtl="1" algn="r">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4" name="Google Shape;74;p45"/>
          <p:cNvSpPr txBox="1"/>
          <p:nvPr>
            <p:ph idx="1" type="body"/>
          </p:nvPr>
        </p:nvSpPr>
        <p:spPr>
          <a:xfrm rot="5400000">
            <a:off x="2940248" y="-942379"/>
            <a:ext cx="3263504" cy="7886700"/>
          </a:xfrm>
          <a:prstGeom prst="rect">
            <a:avLst/>
          </a:prstGeom>
          <a:noFill/>
          <a:ln>
            <a:noFill/>
          </a:ln>
        </p:spPr>
        <p:txBody>
          <a:bodyPr anchorCtr="0" anchor="t" bIns="45700" lIns="91425" spcFirstLastPara="1" rIns="91425" wrap="square" tIns="45700">
            <a:normAutofit/>
          </a:bodyPr>
          <a:lstStyle>
            <a:lvl1pPr indent="-342900" lvl="0" marL="457200" rtl="1" algn="r">
              <a:lnSpc>
                <a:spcPct val="90000"/>
              </a:lnSpc>
              <a:spcBef>
                <a:spcPts val="750"/>
              </a:spcBef>
              <a:spcAft>
                <a:spcPts val="0"/>
              </a:spcAft>
              <a:buClr>
                <a:schemeClr val="dk1"/>
              </a:buClr>
              <a:buSzPts val="1800"/>
              <a:buChar char="•"/>
              <a:defRPr/>
            </a:lvl1pPr>
            <a:lvl2pPr indent="-342900" lvl="1" marL="914400" rtl="1" algn="r">
              <a:lnSpc>
                <a:spcPct val="90000"/>
              </a:lnSpc>
              <a:spcBef>
                <a:spcPts val="375"/>
              </a:spcBef>
              <a:spcAft>
                <a:spcPts val="0"/>
              </a:spcAft>
              <a:buClr>
                <a:schemeClr val="dk1"/>
              </a:buClr>
              <a:buSzPts val="1800"/>
              <a:buChar char="•"/>
              <a:defRPr/>
            </a:lvl2pPr>
            <a:lvl3pPr indent="-342900" lvl="2" marL="1371600" rtl="1" algn="r">
              <a:lnSpc>
                <a:spcPct val="90000"/>
              </a:lnSpc>
              <a:spcBef>
                <a:spcPts val="375"/>
              </a:spcBef>
              <a:spcAft>
                <a:spcPts val="0"/>
              </a:spcAft>
              <a:buClr>
                <a:schemeClr val="dk1"/>
              </a:buClr>
              <a:buSzPts val="1800"/>
              <a:buChar char="•"/>
              <a:defRPr/>
            </a:lvl3pPr>
            <a:lvl4pPr indent="-342900" lvl="3" marL="1828800" rtl="1" algn="r">
              <a:lnSpc>
                <a:spcPct val="90000"/>
              </a:lnSpc>
              <a:spcBef>
                <a:spcPts val="375"/>
              </a:spcBef>
              <a:spcAft>
                <a:spcPts val="0"/>
              </a:spcAft>
              <a:buClr>
                <a:schemeClr val="dk1"/>
              </a:buClr>
              <a:buSzPts val="1800"/>
              <a:buChar char="•"/>
              <a:defRPr/>
            </a:lvl4pPr>
            <a:lvl5pPr indent="-342900" lvl="4" marL="2286000" rtl="1" algn="r">
              <a:lnSpc>
                <a:spcPct val="90000"/>
              </a:lnSpc>
              <a:spcBef>
                <a:spcPts val="375"/>
              </a:spcBef>
              <a:spcAft>
                <a:spcPts val="0"/>
              </a:spcAft>
              <a:buClr>
                <a:schemeClr val="dk1"/>
              </a:buClr>
              <a:buSzPts val="1800"/>
              <a:buChar char="•"/>
              <a:defRPr/>
            </a:lvl5pPr>
            <a:lvl6pPr indent="-342900" lvl="5" marL="2743200" rtl="1" algn="r">
              <a:lnSpc>
                <a:spcPct val="90000"/>
              </a:lnSpc>
              <a:spcBef>
                <a:spcPts val="375"/>
              </a:spcBef>
              <a:spcAft>
                <a:spcPts val="0"/>
              </a:spcAft>
              <a:buClr>
                <a:schemeClr val="dk1"/>
              </a:buClr>
              <a:buSzPts val="1800"/>
              <a:buChar char="•"/>
              <a:defRPr/>
            </a:lvl6pPr>
            <a:lvl7pPr indent="-342900" lvl="6" marL="3200400" rtl="1" algn="r">
              <a:lnSpc>
                <a:spcPct val="90000"/>
              </a:lnSpc>
              <a:spcBef>
                <a:spcPts val="375"/>
              </a:spcBef>
              <a:spcAft>
                <a:spcPts val="0"/>
              </a:spcAft>
              <a:buClr>
                <a:schemeClr val="dk1"/>
              </a:buClr>
              <a:buSzPts val="1800"/>
              <a:buChar char="•"/>
              <a:defRPr/>
            </a:lvl7pPr>
            <a:lvl8pPr indent="-342900" lvl="7" marL="3657600" rtl="1" algn="r">
              <a:lnSpc>
                <a:spcPct val="90000"/>
              </a:lnSpc>
              <a:spcBef>
                <a:spcPts val="375"/>
              </a:spcBef>
              <a:spcAft>
                <a:spcPts val="0"/>
              </a:spcAft>
              <a:buClr>
                <a:schemeClr val="dk1"/>
              </a:buClr>
              <a:buSzPts val="1800"/>
              <a:buChar char="•"/>
              <a:defRPr/>
            </a:lvl8pPr>
            <a:lvl9pPr indent="-342900" lvl="8" marL="4114800" rtl="1" algn="r">
              <a:lnSpc>
                <a:spcPct val="90000"/>
              </a:lnSpc>
              <a:spcBef>
                <a:spcPts val="375"/>
              </a:spcBef>
              <a:spcAft>
                <a:spcPts val="0"/>
              </a:spcAft>
              <a:buClr>
                <a:schemeClr val="dk1"/>
              </a:buClr>
              <a:buSzPts val="1800"/>
              <a:buChar char="•"/>
              <a:defRPr/>
            </a:lvl9pPr>
          </a:lstStyle>
          <a:p/>
        </p:txBody>
      </p:sp>
      <p:sp>
        <p:nvSpPr>
          <p:cNvPr id="75" name="Google Shape;75;p45"/>
          <p:cNvSpPr txBox="1"/>
          <p:nvPr>
            <p:ph idx="10" type="dt"/>
          </p:nvPr>
        </p:nvSpPr>
        <p:spPr>
          <a:xfrm>
            <a:off x="628650" y="4767263"/>
            <a:ext cx="2057400" cy="273844"/>
          </a:xfrm>
          <a:prstGeom prst="rect">
            <a:avLst/>
          </a:prstGeom>
          <a:noFill/>
          <a:ln>
            <a:noFill/>
          </a:ln>
        </p:spPr>
        <p:txBody>
          <a:bodyPr anchorCtr="0" anchor="ctr" bIns="45700" lIns="91425" spcFirstLastPara="1" rIns="91425" wrap="square" tIns="45700">
            <a:noAutofit/>
          </a:bodyPr>
          <a:lstStyle>
            <a:lvl1pPr lvl="0" rtl="1" algn="r">
              <a:lnSpc>
                <a:spcPct val="100000"/>
              </a:lnSpc>
              <a:spcBef>
                <a:spcPts val="0"/>
              </a:spcBef>
              <a:spcAft>
                <a:spcPts val="0"/>
              </a:spcAft>
              <a:buClr>
                <a:srgbClr val="888888"/>
              </a:buClr>
              <a:buSzPts val="1800"/>
              <a:buNone/>
              <a:defRPr/>
            </a:lvl1pPr>
            <a:lvl2pPr lvl="1" rtl="1" algn="r">
              <a:lnSpc>
                <a:spcPct val="100000"/>
              </a:lnSpc>
              <a:spcBef>
                <a:spcPts val="0"/>
              </a:spcBef>
              <a:spcAft>
                <a:spcPts val="0"/>
              </a:spcAft>
              <a:buClr>
                <a:srgbClr val="000000"/>
              </a:buClr>
              <a:buSzPts val="1800"/>
              <a:buNone/>
              <a:defRPr/>
            </a:lvl2pPr>
            <a:lvl3pPr lvl="2" rtl="1" algn="r">
              <a:lnSpc>
                <a:spcPct val="100000"/>
              </a:lnSpc>
              <a:spcBef>
                <a:spcPts val="0"/>
              </a:spcBef>
              <a:spcAft>
                <a:spcPts val="0"/>
              </a:spcAft>
              <a:buClr>
                <a:srgbClr val="000000"/>
              </a:buClr>
              <a:buSzPts val="1800"/>
              <a:buNone/>
              <a:defRPr/>
            </a:lvl3pPr>
            <a:lvl4pPr lvl="3" rtl="1" algn="r">
              <a:lnSpc>
                <a:spcPct val="100000"/>
              </a:lnSpc>
              <a:spcBef>
                <a:spcPts val="0"/>
              </a:spcBef>
              <a:spcAft>
                <a:spcPts val="0"/>
              </a:spcAft>
              <a:buClr>
                <a:srgbClr val="000000"/>
              </a:buClr>
              <a:buSzPts val="1800"/>
              <a:buNone/>
              <a:defRPr/>
            </a:lvl4pPr>
            <a:lvl5pPr lvl="4" rtl="1" algn="r">
              <a:lnSpc>
                <a:spcPct val="100000"/>
              </a:lnSpc>
              <a:spcBef>
                <a:spcPts val="0"/>
              </a:spcBef>
              <a:spcAft>
                <a:spcPts val="0"/>
              </a:spcAft>
              <a:buClr>
                <a:srgbClr val="000000"/>
              </a:buClr>
              <a:buSzPts val="1800"/>
              <a:buNone/>
              <a:defRPr/>
            </a:lvl5pPr>
            <a:lvl6pPr lvl="5" rtl="1" algn="r">
              <a:lnSpc>
                <a:spcPct val="100000"/>
              </a:lnSpc>
              <a:spcBef>
                <a:spcPts val="0"/>
              </a:spcBef>
              <a:spcAft>
                <a:spcPts val="0"/>
              </a:spcAft>
              <a:buClr>
                <a:srgbClr val="000000"/>
              </a:buClr>
              <a:buSzPts val="1800"/>
              <a:buNone/>
              <a:defRPr/>
            </a:lvl6pPr>
            <a:lvl7pPr lvl="6" rtl="1" algn="r">
              <a:lnSpc>
                <a:spcPct val="100000"/>
              </a:lnSpc>
              <a:spcBef>
                <a:spcPts val="0"/>
              </a:spcBef>
              <a:spcAft>
                <a:spcPts val="0"/>
              </a:spcAft>
              <a:buClr>
                <a:srgbClr val="000000"/>
              </a:buClr>
              <a:buSzPts val="1800"/>
              <a:buNone/>
              <a:defRPr/>
            </a:lvl7pPr>
            <a:lvl8pPr lvl="7" rtl="1" algn="r">
              <a:lnSpc>
                <a:spcPct val="100000"/>
              </a:lnSpc>
              <a:spcBef>
                <a:spcPts val="0"/>
              </a:spcBef>
              <a:spcAft>
                <a:spcPts val="0"/>
              </a:spcAft>
              <a:buClr>
                <a:srgbClr val="000000"/>
              </a:buClr>
              <a:buSzPts val="1800"/>
              <a:buNone/>
              <a:defRPr/>
            </a:lvl8pPr>
            <a:lvl9pPr lvl="8" rtl="1" algn="r">
              <a:lnSpc>
                <a:spcPct val="100000"/>
              </a:lnSpc>
              <a:spcBef>
                <a:spcPts val="0"/>
              </a:spcBef>
              <a:spcAft>
                <a:spcPts val="0"/>
              </a:spcAft>
              <a:buClr>
                <a:srgbClr val="000000"/>
              </a:buClr>
              <a:buSzPts val="1800"/>
              <a:buNone/>
              <a:defRPr/>
            </a:lvl9pPr>
          </a:lstStyle>
          <a:p/>
        </p:txBody>
      </p:sp>
      <p:sp>
        <p:nvSpPr>
          <p:cNvPr id="76" name="Google Shape;76;p45"/>
          <p:cNvSpPr txBox="1"/>
          <p:nvPr>
            <p:ph idx="11" type="ftr"/>
          </p:nvPr>
        </p:nvSpPr>
        <p:spPr>
          <a:xfrm>
            <a:off x="3028950" y="4767263"/>
            <a:ext cx="3086100" cy="273844"/>
          </a:xfrm>
          <a:prstGeom prst="rect">
            <a:avLst/>
          </a:prstGeom>
          <a:noFill/>
          <a:ln>
            <a:noFill/>
          </a:ln>
        </p:spPr>
        <p:txBody>
          <a:bodyPr anchorCtr="0" anchor="ctr" bIns="45700" lIns="91425" spcFirstLastPara="1" rIns="91425" wrap="square" tIns="45700">
            <a:noAutofit/>
          </a:bodyPr>
          <a:lstStyle>
            <a:lvl1pPr lvl="0" rtl="1" algn="ctr">
              <a:lnSpc>
                <a:spcPct val="100000"/>
              </a:lnSpc>
              <a:spcBef>
                <a:spcPts val="0"/>
              </a:spcBef>
              <a:spcAft>
                <a:spcPts val="0"/>
              </a:spcAft>
              <a:buClr>
                <a:srgbClr val="888888"/>
              </a:buClr>
              <a:buSzPts val="1800"/>
              <a:buNone/>
              <a:defRPr/>
            </a:lvl1pPr>
            <a:lvl2pPr lvl="1" rtl="1" algn="r">
              <a:lnSpc>
                <a:spcPct val="100000"/>
              </a:lnSpc>
              <a:spcBef>
                <a:spcPts val="0"/>
              </a:spcBef>
              <a:spcAft>
                <a:spcPts val="0"/>
              </a:spcAft>
              <a:buClr>
                <a:srgbClr val="000000"/>
              </a:buClr>
              <a:buSzPts val="1800"/>
              <a:buNone/>
              <a:defRPr/>
            </a:lvl2pPr>
            <a:lvl3pPr lvl="2" rtl="1" algn="r">
              <a:lnSpc>
                <a:spcPct val="100000"/>
              </a:lnSpc>
              <a:spcBef>
                <a:spcPts val="0"/>
              </a:spcBef>
              <a:spcAft>
                <a:spcPts val="0"/>
              </a:spcAft>
              <a:buClr>
                <a:srgbClr val="000000"/>
              </a:buClr>
              <a:buSzPts val="1800"/>
              <a:buNone/>
              <a:defRPr/>
            </a:lvl3pPr>
            <a:lvl4pPr lvl="3" rtl="1" algn="r">
              <a:lnSpc>
                <a:spcPct val="100000"/>
              </a:lnSpc>
              <a:spcBef>
                <a:spcPts val="0"/>
              </a:spcBef>
              <a:spcAft>
                <a:spcPts val="0"/>
              </a:spcAft>
              <a:buClr>
                <a:srgbClr val="000000"/>
              </a:buClr>
              <a:buSzPts val="1800"/>
              <a:buNone/>
              <a:defRPr/>
            </a:lvl4pPr>
            <a:lvl5pPr lvl="4" rtl="1" algn="r">
              <a:lnSpc>
                <a:spcPct val="100000"/>
              </a:lnSpc>
              <a:spcBef>
                <a:spcPts val="0"/>
              </a:spcBef>
              <a:spcAft>
                <a:spcPts val="0"/>
              </a:spcAft>
              <a:buClr>
                <a:srgbClr val="000000"/>
              </a:buClr>
              <a:buSzPts val="1800"/>
              <a:buNone/>
              <a:defRPr/>
            </a:lvl5pPr>
            <a:lvl6pPr lvl="5" rtl="1" algn="r">
              <a:lnSpc>
                <a:spcPct val="100000"/>
              </a:lnSpc>
              <a:spcBef>
                <a:spcPts val="0"/>
              </a:spcBef>
              <a:spcAft>
                <a:spcPts val="0"/>
              </a:spcAft>
              <a:buClr>
                <a:srgbClr val="000000"/>
              </a:buClr>
              <a:buSzPts val="1800"/>
              <a:buNone/>
              <a:defRPr/>
            </a:lvl6pPr>
            <a:lvl7pPr lvl="6" rtl="1" algn="r">
              <a:lnSpc>
                <a:spcPct val="100000"/>
              </a:lnSpc>
              <a:spcBef>
                <a:spcPts val="0"/>
              </a:spcBef>
              <a:spcAft>
                <a:spcPts val="0"/>
              </a:spcAft>
              <a:buClr>
                <a:srgbClr val="000000"/>
              </a:buClr>
              <a:buSzPts val="1800"/>
              <a:buNone/>
              <a:defRPr/>
            </a:lvl7pPr>
            <a:lvl8pPr lvl="7" rtl="1" algn="r">
              <a:lnSpc>
                <a:spcPct val="100000"/>
              </a:lnSpc>
              <a:spcBef>
                <a:spcPts val="0"/>
              </a:spcBef>
              <a:spcAft>
                <a:spcPts val="0"/>
              </a:spcAft>
              <a:buClr>
                <a:srgbClr val="000000"/>
              </a:buClr>
              <a:buSzPts val="1800"/>
              <a:buNone/>
              <a:defRPr/>
            </a:lvl8pPr>
            <a:lvl9pPr lvl="8" rtl="1" algn="r">
              <a:lnSpc>
                <a:spcPct val="100000"/>
              </a:lnSpc>
              <a:spcBef>
                <a:spcPts val="0"/>
              </a:spcBef>
              <a:spcAft>
                <a:spcPts val="0"/>
              </a:spcAft>
              <a:buClr>
                <a:srgbClr val="000000"/>
              </a:buClr>
              <a:buSzPts val="1800"/>
              <a:buNone/>
              <a:defRPr/>
            </a:lvl9pPr>
          </a:lstStyle>
          <a:p/>
        </p:txBody>
      </p:sp>
      <p:sp>
        <p:nvSpPr>
          <p:cNvPr id="77" name="Google Shape;77;p45"/>
          <p:cNvSpPr txBox="1"/>
          <p:nvPr>
            <p:ph idx="12" type="sldNum"/>
          </p:nvPr>
        </p:nvSpPr>
        <p:spPr>
          <a:xfrm>
            <a:off x="6457950" y="4767263"/>
            <a:ext cx="2057400" cy="273844"/>
          </a:xfrm>
          <a:prstGeom prst="rect">
            <a:avLst/>
          </a:prstGeom>
          <a:noFill/>
          <a:ln>
            <a:noFill/>
          </a:ln>
        </p:spPr>
        <p:txBody>
          <a:bodyPr anchorCtr="0" anchor="ctr" bIns="45700" lIns="91425" spcFirstLastPara="1" rIns="91425" wrap="square" tIns="45700">
            <a:noAutofit/>
          </a:bodyPr>
          <a:lstStyle>
            <a:lvl1pPr indent="0" lvl="0"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1pPr>
            <a:lvl2pPr indent="0" lvl="1"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2pPr>
            <a:lvl3pPr indent="0" lvl="2"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3pPr>
            <a:lvl4pPr indent="0" lvl="3"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4pPr>
            <a:lvl5pPr indent="0" lvl="4"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5pPr>
            <a:lvl6pPr indent="0" lvl="5"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6pPr>
            <a:lvl7pPr indent="0" lvl="6"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7pPr>
            <a:lvl8pPr indent="0" lvl="7"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8pPr>
            <a:lvl9pPr indent="0" lvl="8"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9pPr>
          </a:lstStyle>
          <a:p>
            <a:pPr indent="0" lvl="0" marL="0" rtl="1" algn="r">
              <a:spcBef>
                <a:spcPts val="0"/>
              </a:spcBef>
              <a:spcAft>
                <a:spcPts val="0"/>
              </a:spcAft>
              <a:buNone/>
            </a:pPr>
            <a:fld id="{00000000-1234-1234-1234-123412341234}" type="slidenum">
              <a:rPr lang="ar-SA"/>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نص وعنوان عمودي" type="vertTitleAndTx">
  <p:cSld name="VERTICAL_TITLE_AND_VERTICAL_TEXT">
    <p:spTree>
      <p:nvGrpSpPr>
        <p:cNvPr id="78" name="Shape 78"/>
        <p:cNvGrpSpPr/>
        <p:nvPr/>
      </p:nvGrpSpPr>
      <p:grpSpPr>
        <a:xfrm>
          <a:off x="0" y="0"/>
          <a:ext cx="0" cy="0"/>
          <a:chOff x="0" y="0"/>
          <a:chExt cx="0" cy="0"/>
        </a:xfrm>
      </p:grpSpPr>
      <p:sp>
        <p:nvSpPr>
          <p:cNvPr id="79" name="Google Shape;79;p46"/>
          <p:cNvSpPr txBox="1"/>
          <p:nvPr>
            <p:ph type="title"/>
          </p:nvPr>
        </p:nvSpPr>
        <p:spPr>
          <a:xfrm rot="5400000">
            <a:off x="5350073" y="1467446"/>
            <a:ext cx="4358879" cy="1971675"/>
          </a:xfrm>
          <a:prstGeom prst="rect">
            <a:avLst/>
          </a:prstGeom>
          <a:noFill/>
          <a:ln>
            <a:noFill/>
          </a:ln>
        </p:spPr>
        <p:txBody>
          <a:bodyPr anchorCtr="0" anchor="ctr" bIns="45700" lIns="91425" spcFirstLastPara="1" rIns="91425" wrap="square" tIns="45700">
            <a:normAutofit/>
          </a:bodyPr>
          <a:lstStyle>
            <a:lvl1pPr lvl="0" rtl="1" algn="r">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0" name="Google Shape;80;p46"/>
          <p:cNvSpPr txBox="1"/>
          <p:nvPr>
            <p:ph idx="1" type="body"/>
          </p:nvPr>
        </p:nvSpPr>
        <p:spPr>
          <a:xfrm rot="5400000">
            <a:off x="1349573" y="-447079"/>
            <a:ext cx="4358879" cy="5800725"/>
          </a:xfrm>
          <a:prstGeom prst="rect">
            <a:avLst/>
          </a:prstGeom>
          <a:noFill/>
          <a:ln>
            <a:noFill/>
          </a:ln>
        </p:spPr>
        <p:txBody>
          <a:bodyPr anchorCtr="0" anchor="t" bIns="45700" lIns="91425" spcFirstLastPara="1" rIns="91425" wrap="square" tIns="45700">
            <a:normAutofit/>
          </a:bodyPr>
          <a:lstStyle>
            <a:lvl1pPr indent="-342900" lvl="0" marL="457200" rtl="1" algn="r">
              <a:lnSpc>
                <a:spcPct val="90000"/>
              </a:lnSpc>
              <a:spcBef>
                <a:spcPts val="750"/>
              </a:spcBef>
              <a:spcAft>
                <a:spcPts val="0"/>
              </a:spcAft>
              <a:buClr>
                <a:schemeClr val="dk1"/>
              </a:buClr>
              <a:buSzPts val="1800"/>
              <a:buChar char="•"/>
              <a:defRPr/>
            </a:lvl1pPr>
            <a:lvl2pPr indent="-342900" lvl="1" marL="914400" rtl="1" algn="r">
              <a:lnSpc>
                <a:spcPct val="90000"/>
              </a:lnSpc>
              <a:spcBef>
                <a:spcPts val="375"/>
              </a:spcBef>
              <a:spcAft>
                <a:spcPts val="0"/>
              </a:spcAft>
              <a:buClr>
                <a:schemeClr val="dk1"/>
              </a:buClr>
              <a:buSzPts val="1800"/>
              <a:buChar char="•"/>
              <a:defRPr/>
            </a:lvl2pPr>
            <a:lvl3pPr indent="-342900" lvl="2" marL="1371600" rtl="1" algn="r">
              <a:lnSpc>
                <a:spcPct val="90000"/>
              </a:lnSpc>
              <a:spcBef>
                <a:spcPts val="375"/>
              </a:spcBef>
              <a:spcAft>
                <a:spcPts val="0"/>
              </a:spcAft>
              <a:buClr>
                <a:schemeClr val="dk1"/>
              </a:buClr>
              <a:buSzPts val="1800"/>
              <a:buChar char="•"/>
              <a:defRPr/>
            </a:lvl3pPr>
            <a:lvl4pPr indent="-342900" lvl="3" marL="1828800" rtl="1" algn="r">
              <a:lnSpc>
                <a:spcPct val="90000"/>
              </a:lnSpc>
              <a:spcBef>
                <a:spcPts val="375"/>
              </a:spcBef>
              <a:spcAft>
                <a:spcPts val="0"/>
              </a:spcAft>
              <a:buClr>
                <a:schemeClr val="dk1"/>
              </a:buClr>
              <a:buSzPts val="1800"/>
              <a:buChar char="•"/>
              <a:defRPr/>
            </a:lvl4pPr>
            <a:lvl5pPr indent="-342900" lvl="4" marL="2286000" rtl="1" algn="r">
              <a:lnSpc>
                <a:spcPct val="90000"/>
              </a:lnSpc>
              <a:spcBef>
                <a:spcPts val="375"/>
              </a:spcBef>
              <a:spcAft>
                <a:spcPts val="0"/>
              </a:spcAft>
              <a:buClr>
                <a:schemeClr val="dk1"/>
              </a:buClr>
              <a:buSzPts val="1800"/>
              <a:buChar char="•"/>
              <a:defRPr/>
            </a:lvl5pPr>
            <a:lvl6pPr indent="-342900" lvl="5" marL="2743200" rtl="1" algn="r">
              <a:lnSpc>
                <a:spcPct val="90000"/>
              </a:lnSpc>
              <a:spcBef>
                <a:spcPts val="375"/>
              </a:spcBef>
              <a:spcAft>
                <a:spcPts val="0"/>
              </a:spcAft>
              <a:buClr>
                <a:schemeClr val="dk1"/>
              </a:buClr>
              <a:buSzPts val="1800"/>
              <a:buChar char="•"/>
              <a:defRPr/>
            </a:lvl6pPr>
            <a:lvl7pPr indent="-342900" lvl="6" marL="3200400" rtl="1" algn="r">
              <a:lnSpc>
                <a:spcPct val="90000"/>
              </a:lnSpc>
              <a:spcBef>
                <a:spcPts val="375"/>
              </a:spcBef>
              <a:spcAft>
                <a:spcPts val="0"/>
              </a:spcAft>
              <a:buClr>
                <a:schemeClr val="dk1"/>
              </a:buClr>
              <a:buSzPts val="1800"/>
              <a:buChar char="•"/>
              <a:defRPr/>
            </a:lvl7pPr>
            <a:lvl8pPr indent="-342900" lvl="7" marL="3657600" rtl="1" algn="r">
              <a:lnSpc>
                <a:spcPct val="90000"/>
              </a:lnSpc>
              <a:spcBef>
                <a:spcPts val="375"/>
              </a:spcBef>
              <a:spcAft>
                <a:spcPts val="0"/>
              </a:spcAft>
              <a:buClr>
                <a:schemeClr val="dk1"/>
              </a:buClr>
              <a:buSzPts val="1800"/>
              <a:buChar char="•"/>
              <a:defRPr/>
            </a:lvl8pPr>
            <a:lvl9pPr indent="-342900" lvl="8" marL="4114800" rtl="1" algn="r">
              <a:lnSpc>
                <a:spcPct val="90000"/>
              </a:lnSpc>
              <a:spcBef>
                <a:spcPts val="375"/>
              </a:spcBef>
              <a:spcAft>
                <a:spcPts val="0"/>
              </a:spcAft>
              <a:buClr>
                <a:schemeClr val="dk1"/>
              </a:buClr>
              <a:buSzPts val="1800"/>
              <a:buChar char="•"/>
              <a:defRPr/>
            </a:lvl9pPr>
          </a:lstStyle>
          <a:p/>
        </p:txBody>
      </p:sp>
      <p:sp>
        <p:nvSpPr>
          <p:cNvPr id="81" name="Google Shape;81;p46"/>
          <p:cNvSpPr txBox="1"/>
          <p:nvPr>
            <p:ph idx="10" type="dt"/>
          </p:nvPr>
        </p:nvSpPr>
        <p:spPr>
          <a:xfrm>
            <a:off x="628650" y="4767263"/>
            <a:ext cx="2057400" cy="273844"/>
          </a:xfrm>
          <a:prstGeom prst="rect">
            <a:avLst/>
          </a:prstGeom>
          <a:noFill/>
          <a:ln>
            <a:noFill/>
          </a:ln>
        </p:spPr>
        <p:txBody>
          <a:bodyPr anchorCtr="0" anchor="ctr" bIns="45700" lIns="91425" spcFirstLastPara="1" rIns="91425" wrap="square" tIns="45700">
            <a:noAutofit/>
          </a:bodyPr>
          <a:lstStyle>
            <a:lvl1pPr lvl="0" rtl="1" algn="r">
              <a:lnSpc>
                <a:spcPct val="100000"/>
              </a:lnSpc>
              <a:spcBef>
                <a:spcPts val="0"/>
              </a:spcBef>
              <a:spcAft>
                <a:spcPts val="0"/>
              </a:spcAft>
              <a:buClr>
                <a:srgbClr val="888888"/>
              </a:buClr>
              <a:buSzPts val="1800"/>
              <a:buNone/>
              <a:defRPr/>
            </a:lvl1pPr>
            <a:lvl2pPr lvl="1" rtl="1" algn="r">
              <a:lnSpc>
                <a:spcPct val="100000"/>
              </a:lnSpc>
              <a:spcBef>
                <a:spcPts val="0"/>
              </a:spcBef>
              <a:spcAft>
                <a:spcPts val="0"/>
              </a:spcAft>
              <a:buClr>
                <a:srgbClr val="000000"/>
              </a:buClr>
              <a:buSzPts val="1800"/>
              <a:buNone/>
              <a:defRPr/>
            </a:lvl2pPr>
            <a:lvl3pPr lvl="2" rtl="1" algn="r">
              <a:lnSpc>
                <a:spcPct val="100000"/>
              </a:lnSpc>
              <a:spcBef>
                <a:spcPts val="0"/>
              </a:spcBef>
              <a:spcAft>
                <a:spcPts val="0"/>
              </a:spcAft>
              <a:buClr>
                <a:srgbClr val="000000"/>
              </a:buClr>
              <a:buSzPts val="1800"/>
              <a:buNone/>
              <a:defRPr/>
            </a:lvl3pPr>
            <a:lvl4pPr lvl="3" rtl="1" algn="r">
              <a:lnSpc>
                <a:spcPct val="100000"/>
              </a:lnSpc>
              <a:spcBef>
                <a:spcPts val="0"/>
              </a:spcBef>
              <a:spcAft>
                <a:spcPts val="0"/>
              </a:spcAft>
              <a:buClr>
                <a:srgbClr val="000000"/>
              </a:buClr>
              <a:buSzPts val="1800"/>
              <a:buNone/>
              <a:defRPr/>
            </a:lvl4pPr>
            <a:lvl5pPr lvl="4" rtl="1" algn="r">
              <a:lnSpc>
                <a:spcPct val="100000"/>
              </a:lnSpc>
              <a:spcBef>
                <a:spcPts val="0"/>
              </a:spcBef>
              <a:spcAft>
                <a:spcPts val="0"/>
              </a:spcAft>
              <a:buClr>
                <a:srgbClr val="000000"/>
              </a:buClr>
              <a:buSzPts val="1800"/>
              <a:buNone/>
              <a:defRPr/>
            </a:lvl5pPr>
            <a:lvl6pPr lvl="5" rtl="1" algn="r">
              <a:lnSpc>
                <a:spcPct val="100000"/>
              </a:lnSpc>
              <a:spcBef>
                <a:spcPts val="0"/>
              </a:spcBef>
              <a:spcAft>
                <a:spcPts val="0"/>
              </a:spcAft>
              <a:buClr>
                <a:srgbClr val="000000"/>
              </a:buClr>
              <a:buSzPts val="1800"/>
              <a:buNone/>
              <a:defRPr/>
            </a:lvl6pPr>
            <a:lvl7pPr lvl="6" rtl="1" algn="r">
              <a:lnSpc>
                <a:spcPct val="100000"/>
              </a:lnSpc>
              <a:spcBef>
                <a:spcPts val="0"/>
              </a:spcBef>
              <a:spcAft>
                <a:spcPts val="0"/>
              </a:spcAft>
              <a:buClr>
                <a:srgbClr val="000000"/>
              </a:buClr>
              <a:buSzPts val="1800"/>
              <a:buNone/>
              <a:defRPr/>
            </a:lvl7pPr>
            <a:lvl8pPr lvl="7" rtl="1" algn="r">
              <a:lnSpc>
                <a:spcPct val="100000"/>
              </a:lnSpc>
              <a:spcBef>
                <a:spcPts val="0"/>
              </a:spcBef>
              <a:spcAft>
                <a:spcPts val="0"/>
              </a:spcAft>
              <a:buClr>
                <a:srgbClr val="000000"/>
              </a:buClr>
              <a:buSzPts val="1800"/>
              <a:buNone/>
              <a:defRPr/>
            </a:lvl8pPr>
            <a:lvl9pPr lvl="8" rtl="1" algn="r">
              <a:lnSpc>
                <a:spcPct val="100000"/>
              </a:lnSpc>
              <a:spcBef>
                <a:spcPts val="0"/>
              </a:spcBef>
              <a:spcAft>
                <a:spcPts val="0"/>
              </a:spcAft>
              <a:buClr>
                <a:srgbClr val="000000"/>
              </a:buClr>
              <a:buSzPts val="1800"/>
              <a:buNone/>
              <a:defRPr/>
            </a:lvl9pPr>
          </a:lstStyle>
          <a:p/>
        </p:txBody>
      </p:sp>
      <p:sp>
        <p:nvSpPr>
          <p:cNvPr id="82" name="Google Shape;82;p46"/>
          <p:cNvSpPr txBox="1"/>
          <p:nvPr>
            <p:ph idx="11" type="ftr"/>
          </p:nvPr>
        </p:nvSpPr>
        <p:spPr>
          <a:xfrm>
            <a:off x="3028950" y="4767263"/>
            <a:ext cx="3086100" cy="273844"/>
          </a:xfrm>
          <a:prstGeom prst="rect">
            <a:avLst/>
          </a:prstGeom>
          <a:noFill/>
          <a:ln>
            <a:noFill/>
          </a:ln>
        </p:spPr>
        <p:txBody>
          <a:bodyPr anchorCtr="0" anchor="ctr" bIns="45700" lIns="91425" spcFirstLastPara="1" rIns="91425" wrap="square" tIns="45700">
            <a:noAutofit/>
          </a:bodyPr>
          <a:lstStyle>
            <a:lvl1pPr lvl="0" rtl="1" algn="ctr">
              <a:lnSpc>
                <a:spcPct val="100000"/>
              </a:lnSpc>
              <a:spcBef>
                <a:spcPts val="0"/>
              </a:spcBef>
              <a:spcAft>
                <a:spcPts val="0"/>
              </a:spcAft>
              <a:buClr>
                <a:srgbClr val="888888"/>
              </a:buClr>
              <a:buSzPts val="1800"/>
              <a:buNone/>
              <a:defRPr/>
            </a:lvl1pPr>
            <a:lvl2pPr lvl="1" rtl="1" algn="r">
              <a:lnSpc>
                <a:spcPct val="100000"/>
              </a:lnSpc>
              <a:spcBef>
                <a:spcPts val="0"/>
              </a:spcBef>
              <a:spcAft>
                <a:spcPts val="0"/>
              </a:spcAft>
              <a:buClr>
                <a:srgbClr val="000000"/>
              </a:buClr>
              <a:buSzPts val="1800"/>
              <a:buNone/>
              <a:defRPr/>
            </a:lvl2pPr>
            <a:lvl3pPr lvl="2" rtl="1" algn="r">
              <a:lnSpc>
                <a:spcPct val="100000"/>
              </a:lnSpc>
              <a:spcBef>
                <a:spcPts val="0"/>
              </a:spcBef>
              <a:spcAft>
                <a:spcPts val="0"/>
              </a:spcAft>
              <a:buClr>
                <a:srgbClr val="000000"/>
              </a:buClr>
              <a:buSzPts val="1800"/>
              <a:buNone/>
              <a:defRPr/>
            </a:lvl3pPr>
            <a:lvl4pPr lvl="3" rtl="1" algn="r">
              <a:lnSpc>
                <a:spcPct val="100000"/>
              </a:lnSpc>
              <a:spcBef>
                <a:spcPts val="0"/>
              </a:spcBef>
              <a:spcAft>
                <a:spcPts val="0"/>
              </a:spcAft>
              <a:buClr>
                <a:srgbClr val="000000"/>
              </a:buClr>
              <a:buSzPts val="1800"/>
              <a:buNone/>
              <a:defRPr/>
            </a:lvl4pPr>
            <a:lvl5pPr lvl="4" rtl="1" algn="r">
              <a:lnSpc>
                <a:spcPct val="100000"/>
              </a:lnSpc>
              <a:spcBef>
                <a:spcPts val="0"/>
              </a:spcBef>
              <a:spcAft>
                <a:spcPts val="0"/>
              </a:spcAft>
              <a:buClr>
                <a:srgbClr val="000000"/>
              </a:buClr>
              <a:buSzPts val="1800"/>
              <a:buNone/>
              <a:defRPr/>
            </a:lvl5pPr>
            <a:lvl6pPr lvl="5" rtl="1" algn="r">
              <a:lnSpc>
                <a:spcPct val="100000"/>
              </a:lnSpc>
              <a:spcBef>
                <a:spcPts val="0"/>
              </a:spcBef>
              <a:spcAft>
                <a:spcPts val="0"/>
              </a:spcAft>
              <a:buClr>
                <a:srgbClr val="000000"/>
              </a:buClr>
              <a:buSzPts val="1800"/>
              <a:buNone/>
              <a:defRPr/>
            </a:lvl6pPr>
            <a:lvl7pPr lvl="6" rtl="1" algn="r">
              <a:lnSpc>
                <a:spcPct val="100000"/>
              </a:lnSpc>
              <a:spcBef>
                <a:spcPts val="0"/>
              </a:spcBef>
              <a:spcAft>
                <a:spcPts val="0"/>
              </a:spcAft>
              <a:buClr>
                <a:srgbClr val="000000"/>
              </a:buClr>
              <a:buSzPts val="1800"/>
              <a:buNone/>
              <a:defRPr/>
            </a:lvl7pPr>
            <a:lvl8pPr lvl="7" rtl="1" algn="r">
              <a:lnSpc>
                <a:spcPct val="100000"/>
              </a:lnSpc>
              <a:spcBef>
                <a:spcPts val="0"/>
              </a:spcBef>
              <a:spcAft>
                <a:spcPts val="0"/>
              </a:spcAft>
              <a:buClr>
                <a:srgbClr val="000000"/>
              </a:buClr>
              <a:buSzPts val="1800"/>
              <a:buNone/>
              <a:defRPr/>
            </a:lvl8pPr>
            <a:lvl9pPr lvl="8" rtl="1" algn="r">
              <a:lnSpc>
                <a:spcPct val="100000"/>
              </a:lnSpc>
              <a:spcBef>
                <a:spcPts val="0"/>
              </a:spcBef>
              <a:spcAft>
                <a:spcPts val="0"/>
              </a:spcAft>
              <a:buClr>
                <a:srgbClr val="000000"/>
              </a:buClr>
              <a:buSzPts val="1800"/>
              <a:buNone/>
              <a:defRPr/>
            </a:lvl9pPr>
          </a:lstStyle>
          <a:p/>
        </p:txBody>
      </p:sp>
      <p:sp>
        <p:nvSpPr>
          <p:cNvPr id="83" name="Google Shape;83;p46"/>
          <p:cNvSpPr txBox="1"/>
          <p:nvPr>
            <p:ph idx="12" type="sldNum"/>
          </p:nvPr>
        </p:nvSpPr>
        <p:spPr>
          <a:xfrm>
            <a:off x="6457950" y="4767263"/>
            <a:ext cx="2057400" cy="273844"/>
          </a:xfrm>
          <a:prstGeom prst="rect">
            <a:avLst/>
          </a:prstGeom>
          <a:noFill/>
          <a:ln>
            <a:noFill/>
          </a:ln>
        </p:spPr>
        <p:txBody>
          <a:bodyPr anchorCtr="0" anchor="ctr" bIns="45700" lIns="91425" spcFirstLastPara="1" rIns="91425" wrap="square" tIns="45700">
            <a:noAutofit/>
          </a:bodyPr>
          <a:lstStyle>
            <a:lvl1pPr indent="0" lvl="0"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1pPr>
            <a:lvl2pPr indent="0" lvl="1"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2pPr>
            <a:lvl3pPr indent="0" lvl="2"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3pPr>
            <a:lvl4pPr indent="0" lvl="3"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4pPr>
            <a:lvl5pPr indent="0" lvl="4"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5pPr>
            <a:lvl6pPr indent="0" lvl="5"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6pPr>
            <a:lvl7pPr indent="0" lvl="6"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7pPr>
            <a:lvl8pPr indent="0" lvl="7"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8pPr>
            <a:lvl9pPr indent="0" lvl="8"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9pPr>
          </a:lstStyle>
          <a:p>
            <a:pPr indent="0" lvl="0" marL="0" rtl="1" algn="r">
              <a:spcBef>
                <a:spcPts val="0"/>
              </a:spcBef>
              <a:spcAft>
                <a:spcPts val="0"/>
              </a:spcAft>
              <a:buNone/>
            </a:pPr>
            <a:fld id="{00000000-1234-1234-1234-123412341234}" type="slidenum">
              <a:rPr lang="ar-SA"/>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شريحة العنوان" type="title">
  <p:cSld name="TITLE">
    <p:spTree>
      <p:nvGrpSpPr>
        <p:cNvPr id="15" name="Shape 15"/>
        <p:cNvGrpSpPr/>
        <p:nvPr/>
      </p:nvGrpSpPr>
      <p:grpSpPr>
        <a:xfrm>
          <a:off x="0" y="0"/>
          <a:ext cx="0" cy="0"/>
          <a:chOff x="0" y="0"/>
          <a:chExt cx="0" cy="0"/>
        </a:xfrm>
      </p:grpSpPr>
      <p:sp>
        <p:nvSpPr>
          <p:cNvPr id="16" name="Google Shape;16;p36"/>
          <p:cNvSpPr txBox="1"/>
          <p:nvPr>
            <p:ph type="ctrTitle"/>
          </p:nvPr>
        </p:nvSpPr>
        <p:spPr>
          <a:xfrm>
            <a:off x="1143000" y="841772"/>
            <a:ext cx="6858000" cy="1790700"/>
          </a:xfrm>
          <a:prstGeom prst="rect">
            <a:avLst/>
          </a:prstGeom>
          <a:noFill/>
          <a:ln>
            <a:noFill/>
          </a:ln>
        </p:spPr>
        <p:txBody>
          <a:bodyPr anchorCtr="0" anchor="b" bIns="45700" lIns="91425" spcFirstLastPara="1" rIns="91425" wrap="square" tIns="45700">
            <a:normAutofit/>
          </a:bodyPr>
          <a:lstStyle>
            <a:lvl1pPr lvl="0" rtl="1" algn="ctr">
              <a:lnSpc>
                <a:spcPct val="90000"/>
              </a:lnSpc>
              <a:spcBef>
                <a:spcPts val="0"/>
              </a:spcBef>
              <a:spcAft>
                <a:spcPts val="0"/>
              </a:spcAft>
              <a:buClr>
                <a:schemeClr val="dk1"/>
              </a:buClr>
              <a:buSzPts val="4500"/>
              <a:buFont typeface="Calibri"/>
              <a:buNone/>
              <a:defRPr sz="45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 name="Google Shape;17;p36"/>
          <p:cNvSpPr txBox="1"/>
          <p:nvPr>
            <p:ph idx="1" type="subTitle"/>
          </p:nvPr>
        </p:nvSpPr>
        <p:spPr>
          <a:xfrm>
            <a:off x="1143000" y="2701528"/>
            <a:ext cx="6858000" cy="1241822"/>
          </a:xfrm>
          <a:prstGeom prst="rect">
            <a:avLst/>
          </a:prstGeom>
          <a:noFill/>
          <a:ln>
            <a:noFill/>
          </a:ln>
        </p:spPr>
        <p:txBody>
          <a:bodyPr anchorCtr="0" anchor="t" bIns="45700" lIns="91425" spcFirstLastPara="1" rIns="91425" wrap="square" tIns="45700">
            <a:normAutofit/>
          </a:bodyPr>
          <a:lstStyle>
            <a:lvl1pPr lvl="0" rtl="1" algn="ctr">
              <a:lnSpc>
                <a:spcPct val="90000"/>
              </a:lnSpc>
              <a:spcBef>
                <a:spcPts val="750"/>
              </a:spcBef>
              <a:spcAft>
                <a:spcPts val="0"/>
              </a:spcAft>
              <a:buClr>
                <a:schemeClr val="dk1"/>
              </a:buClr>
              <a:buSzPts val="1800"/>
              <a:buNone/>
              <a:defRPr sz="1800"/>
            </a:lvl1pPr>
            <a:lvl2pPr lvl="1" rtl="1" algn="ctr">
              <a:lnSpc>
                <a:spcPct val="90000"/>
              </a:lnSpc>
              <a:spcBef>
                <a:spcPts val="375"/>
              </a:spcBef>
              <a:spcAft>
                <a:spcPts val="0"/>
              </a:spcAft>
              <a:buClr>
                <a:schemeClr val="dk1"/>
              </a:buClr>
              <a:buSzPts val="1500"/>
              <a:buNone/>
              <a:defRPr sz="1500"/>
            </a:lvl2pPr>
            <a:lvl3pPr lvl="2" rtl="1" algn="ctr">
              <a:lnSpc>
                <a:spcPct val="90000"/>
              </a:lnSpc>
              <a:spcBef>
                <a:spcPts val="375"/>
              </a:spcBef>
              <a:spcAft>
                <a:spcPts val="0"/>
              </a:spcAft>
              <a:buClr>
                <a:schemeClr val="dk1"/>
              </a:buClr>
              <a:buSzPts val="1350"/>
              <a:buNone/>
              <a:defRPr sz="1350"/>
            </a:lvl3pPr>
            <a:lvl4pPr lvl="3" rtl="1" algn="ctr">
              <a:lnSpc>
                <a:spcPct val="90000"/>
              </a:lnSpc>
              <a:spcBef>
                <a:spcPts val="375"/>
              </a:spcBef>
              <a:spcAft>
                <a:spcPts val="0"/>
              </a:spcAft>
              <a:buClr>
                <a:schemeClr val="dk1"/>
              </a:buClr>
              <a:buSzPts val="1200"/>
              <a:buNone/>
              <a:defRPr sz="1200"/>
            </a:lvl4pPr>
            <a:lvl5pPr lvl="4" rtl="1" algn="ctr">
              <a:lnSpc>
                <a:spcPct val="90000"/>
              </a:lnSpc>
              <a:spcBef>
                <a:spcPts val="375"/>
              </a:spcBef>
              <a:spcAft>
                <a:spcPts val="0"/>
              </a:spcAft>
              <a:buClr>
                <a:schemeClr val="dk1"/>
              </a:buClr>
              <a:buSzPts val="1200"/>
              <a:buNone/>
              <a:defRPr sz="1200"/>
            </a:lvl5pPr>
            <a:lvl6pPr lvl="5" rtl="1" algn="ctr">
              <a:lnSpc>
                <a:spcPct val="90000"/>
              </a:lnSpc>
              <a:spcBef>
                <a:spcPts val="375"/>
              </a:spcBef>
              <a:spcAft>
                <a:spcPts val="0"/>
              </a:spcAft>
              <a:buClr>
                <a:schemeClr val="dk1"/>
              </a:buClr>
              <a:buSzPts val="1200"/>
              <a:buNone/>
              <a:defRPr sz="1200"/>
            </a:lvl6pPr>
            <a:lvl7pPr lvl="6" rtl="1" algn="ctr">
              <a:lnSpc>
                <a:spcPct val="90000"/>
              </a:lnSpc>
              <a:spcBef>
                <a:spcPts val="375"/>
              </a:spcBef>
              <a:spcAft>
                <a:spcPts val="0"/>
              </a:spcAft>
              <a:buClr>
                <a:schemeClr val="dk1"/>
              </a:buClr>
              <a:buSzPts val="1200"/>
              <a:buNone/>
              <a:defRPr sz="1200"/>
            </a:lvl7pPr>
            <a:lvl8pPr lvl="7" rtl="1" algn="ctr">
              <a:lnSpc>
                <a:spcPct val="90000"/>
              </a:lnSpc>
              <a:spcBef>
                <a:spcPts val="375"/>
              </a:spcBef>
              <a:spcAft>
                <a:spcPts val="0"/>
              </a:spcAft>
              <a:buClr>
                <a:schemeClr val="dk1"/>
              </a:buClr>
              <a:buSzPts val="1200"/>
              <a:buNone/>
              <a:defRPr sz="1200"/>
            </a:lvl8pPr>
            <a:lvl9pPr lvl="8" rtl="1" algn="ctr">
              <a:lnSpc>
                <a:spcPct val="90000"/>
              </a:lnSpc>
              <a:spcBef>
                <a:spcPts val="375"/>
              </a:spcBef>
              <a:spcAft>
                <a:spcPts val="0"/>
              </a:spcAft>
              <a:buClr>
                <a:schemeClr val="dk1"/>
              </a:buClr>
              <a:buSzPts val="1200"/>
              <a:buNone/>
              <a:defRPr sz="1200"/>
            </a:lvl9pPr>
          </a:lstStyle>
          <a:p/>
        </p:txBody>
      </p:sp>
      <p:sp>
        <p:nvSpPr>
          <p:cNvPr id="18" name="Google Shape;18;p36"/>
          <p:cNvSpPr txBox="1"/>
          <p:nvPr>
            <p:ph idx="10" type="dt"/>
          </p:nvPr>
        </p:nvSpPr>
        <p:spPr>
          <a:xfrm>
            <a:off x="628650" y="4767263"/>
            <a:ext cx="2057400" cy="273844"/>
          </a:xfrm>
          <a:prstGeom prst="rect">
            <a:avLst/>
          </a:prstGeom>
          <a:noFill/>
          <a:ln>
            <a:noFill/>
          </a:ln>
        </p:spPr>
        <p:txBody>
          <a:bodyPr anchorCtr="0" anchor="ctr" bIns="45700" lIns="91425" spcFirstLastPara="1" rIns="91425" wrap="square" tIns="45700">
            <a:noAutofit/>
          </a:bodyPr>
          <a:lstStyle>
            <a:lvl1pPr lvl="0" rtl="1" algn="r">
              <a:lnSpc>
                <a:spcPct val="100000"/>
              </a:lnSpc>
              <a:spcBef>
                <a:spcPts val="0"/>
              </a:spcBef>
              <a:spcAft>
                <a:spcPts val="0"/>
              </a:spcAft>
              <a:buClr>
                <a:srgbClr val="888888"/>
              </a:buClr>
              <a:buSzPts val="1800"/>
              <a:buNone/>
              <a:defRPr/>
            </a:lvl1pPr>
            <a:lvl2pPr lvl="1" rtl="1" algn="r">
              <a:lnSpc>
                <a:spcPct val="100000"/>
              </a:lnSpc>
              <a:spcBef>
                <a:spcPts val="0"/>
              </a:spcBef>
              <a:spcAft>
                <a:spcPts val="0"/>
              </a:spcAft>
              <a:buClr>
                <a:srgbClr val="000000"/>
              </a:buClr>
              <a:buSzPts val="1800"/>
              <a:buNone/>
              <a:defRPr/>
            </a:lvl2pPr>
            <a:lvl3pPr lvl="2" rtl="1" algn="r">
              <a:lnSpc>
                <a:spcPct val="100000"/>
              </a:lnSpc>
              <a:spcBef>
                <a:spcPts val="0"/>
              </a:spcBef>
              <a:spcAft>
                <a:spcPts val="0"/>
              </a:spcAft>
              <a:buClr>
                <a:srgbClr val="000000"/>
              </a:buClr>
              <a:buSzPts val="1800"/>
              <a:buNone/>
              <a:defRPr/>
            </a:lvl3pPr>
            <a:lvl4pPr lvl="3" rtl="1" algn="r">
              <a:lnSpc>
                <a:spcPct val="100000"/>
              </a:lnSpc>
              <a:spcBef>
                <a:spcPts val="0"/>
              </a:spcBef>
              <a:spcAft>
                <a:spcPts val="0"/>
              </a:spcAft>
              <a:buClr>
                <a:srgbClr val="000000"/>
              </a:buClr>
              <a:buSzPts val="1800"/>
              <a:buNone/>
              <a:defRPr/>
            </a:lvl4pPr>
            <a:lvl5pPr lvl="4" rtl="1" algn="r">
              <a:lnSpc>
                <a:spcPct val="100000"/>
              </a:lnSpc>
              <a:spcBef>
                <a:spcPts val="0"/>
              </a:spcBef>
              <a:spcAft>
                <a:spcPts val="0"/>
              </a:spcAft>
              <a:buClr>
                <a:srgbClr val="000000"/>
              </a:buClr>
              <a:buSzPts val="1800"/>
              <a:buNone/>
              <a:defRPr/>
            </a:lvl5pPr>
            <a:lvl6pPr lvl="5" rtl="1" algn="r">
              <a:lnSpc>
                <a:spcPct val="100000"/>
              </a:lnSpc>
              <a:spcBef>
                <a:spcPts val="0"/>
              </a:spcBef>
              <a:spcAft>
                <a:spcPts val="0"/>
              </a:spcAft>
              <a:buClr>
                <a:srgbClr val="000000"/>
              </a:buClr>
              <a:buSzPts val="1800"/>
              <a:buNone/>
              <a:defRPr/>
            </a:lvl6pPr>
            <a:lvl7pPr lvl="6" rtl="1" algn="r">
              <a:lnSpc>
                <a:spcPct val="100000"/>
              </a:lnSpc>
              <a:spcBef>
                <a:spcPts val="0"/>
              </a:spcBef>
              <a:spcAft>
                <a:spcPts val="0"/>
              </a:spcAft>
              <a:buClr>
                <a:srgbClr val="000000"/>
              </a:buClr>
              <a:buSzPts val="1800"/>
              <a:buNone/>
              <a:defRPr/>
            </a:lvl7pPr>
            <a:lvl8pPr lvl="7" rtl="1" algn="r">
              <a:lnSpc>
                <a:spcPct val="100000"/>
              </a:lnSpc>
              <a:spcBef>
                <a:spcPts val="0"/>
              </a:spcBef>
              <a:spcAft>
                <a:spcPts val="0"/>
              </a:spcAft>
              <a:buClr>
                <a:srgbClr val="000000"/>
              </a:buClr>
              <a:buSzPts val="1800"/>
              <a:buNone/>
              <a:defRPr/>
            </a:lvl8pPr>
            <a:lvl9pPr lvl="8" rtl="1" algn="r">
              <a:lnSpc>
                <a:spcPct val="100000"/>
              </a:lnSpc>
              <a:spcBef>
                <a:spcPts val="0"/>
              </a:spcBef>
              <a:spcAft>
                <a:spcPts val="0"/>
              </a:spcAft>
              <a:buClr>
                <a:srgbClr val="000000"/>
              </a:buClr>
              <a:buSzPts val="1800"/>
              <a:buNone/>
              <a:defRPr/>
            </a:lvl9pPr>
          </a:lstStyle>
          <a:p/>
        </p:txBody>
      </p:sp>
      <p:sp>
        <p:nvSpPr>
          <p:cNvPr id="19" name="Google Shape;19;p36"/>
          <p:cNvSpPr txBox="1"/>
          <p:nvPr>
            <p:ph idx="11" type="ftr"/>
          </p:nvPr>
        </p:nvSpPr>
        <p:spPr>
          <a:xfrm>
            <a:off x="3028950" y="4767263"/>
            <a:ext cx="3086100" cy="273844"/>
          </a:xfrm>
          <a:prstGeom prst="rect">
            <a:avLst/>
          </a:prstGeom>
          <a:noFill/>
          <a:ln>
            <a:noFill/>
          </a:ln>
        </p:spPr>
        <p:txBody>
          <a:bodyPr anchorCtr="0" anchor="ctr" bIns="45700" lIns="91425" spcFirstLastPara="1" rIns="91425" wrap="square" tIns="45700">
            <a:noAutofit/>
          </a:bodyPr>
          <a:lstStyle>
            <a:lvl1pPr lvl="0" rtl="1" algn="ctr">
              <a:lnSpc>
                <a:spcPct val="100000"/>
              </a:lnSpc>
              <a:spcBef>
                <a:spcPts val="0"/>
              </a:spcBef>
              <a:spcAft>
                <a:spcPts val="0"/>
              </a:spcAft>
              <a:buClr>
                <a:srgbClr val="888888"/>
              </a:buClr>
              <a:buSzPts val="1800"/>
              <a:buNone/>
              <a:defRPr/>
            </a:lvl1pPr>
            <a:lvl2pPr lvl="1" rtl="1" algn="r">
              <a:lnSpc>
                <a:spcPct val="100000"/>
              </a:lnSpc>
              <a:spcBef>
                <a:spcPts val="0"/>
              </a:spcBef>
              <a:spcAft>
                <a:spcPts val="0"/>
              </a:spcAft>
              <a:buClr>
                <a:srgbClr val="000000"/>
              </a:buClr>
              <a:buSzPts val="1800"/>
              <a:buNone/>
              <a:defRPr/>
            </a:lvl2pPr>
            <a:lvl3pPr lvl="2" rtl="1" algn="r">
              <a:lnSpc>
                <a:spcPct val="100000"/>
              </a:lnSpc>
              <a:spcBef>
                <a:spcPts val="0"/>
              </a:spcBef>
              <a:spcAft>
                <a:spcPts val="0"/>
              </a:spcAft>
              <a:buClr>
                <a:srgbClr val="000000"/>
              </a:buClr>
              <a:buSzPts val="1800"/>
              <a:buNone/>
              <a:defRPr/>
            </a:lvl3pPr>
            <a:lvl4pPr lvl="3" rtl="1" algn="r">
              <a:lnSpc>
                <a:spcPct val="100000"/>
              </a:lnSpc>
              <a:spcBef>
                <a:spcPts val="0"/>
              </a:spcBef>
              <a:spcAft>
                <a:spcPts val="0"/>
              </a:spcAft>
              <a:buClr>
                <a:srgbClr val="000000"/>
              </a:buClr>
              <a:buSzPts val="1800"/>
              <a:buNone/>
              <a:defRPr/>
            </a:lvl4pPr>
            <a:lvl5pPr lvl="4" rtl="1" algn="r">
              <a:lnSpc>
                <a:spcPct val="100000"/>
              </a:lnSpc>
              <a:spcBef>
                <a:spcPts val="0"/>
              </a:spcBef>
              <a:spcAft>
                <a:spcPts val="0"/>
              </a:spcAft>
              <a:buClr>
                <a:srgbClr val="000000"/>
              </a:buClr>
              <a:buSzPts val="1800"/>
              <a:buNone/>
              <a:defRPr/>
            </a:lvl5pPr>
            <a:lvl6pPr lvl="5" rtl="1" algn="r">
              <a:lnSpc>
                <a:spcPct val="100000"/>
              </a:lnSpc>
              <a:spcBef>
                <a:spcPts val="0"/>
              </a:spcBef>
              <a:spcAft>
                <a:spcPts val="0"/>
              </a:spcAft>
              <a:buClr>
                <a:srgbClr val="000000"/>
              </a:buClr>
              <a:buSzPts val="1800"/>
              <a:buNone/>
              <a:defRPr/>
            </a:lvl6pPr>
            <a:lvl7pPr lvl="6" rtl="1" algn="r">
              <a:lnSpc>
                <a:spcPct val="100000"/>
              </a:lnSpc>
              <a:spcBef>
                <a:spcPts val="0"/>
              </a:spcBef>
              <a:spcAft>
                <a:spcPts val="0"/>
              </a:spcAft>
              <a:buClr>
                <a:srgbClr val="000000"/>
              </a:buClr>
              <a:buSzPts val="1800"/>
              <a:buNone/>
              <a:defRPr/>
            </a:lvl7pPr>
            <a:lvl8pPr lvl="7" rtl="1" algn="r">
              <a:lnSpc>
                <a:spcPct val="100000"/>
              </a:lnSpc>
              <a:spcBef>
                <a:spcPts val="0"/>
              </a:spcBef>
              <a:spcAft>
                <a:spcPts val="0"/>
              </a:spcAft>
              <a:buClr>
                <a:srgbClr val="000000"/>
              </a:buClr>
              <a:buSzPts val="1800"/>
              <a:buNone/>
              <a:defRPr/>
            </a:lvl8pPr>
            <a:lvl9pPr lvl="8" rtl="1" algn="r">
              <a:lnSpc>
                <a:spcPct val="100000"/>
              </a:lnSpc>
              <a:spcBef>
                <a:spcPts val="0"/>
              </a:spcBef>
              <a:spcAft>
                <a:spcPts val="0"/>
              </a:spcAft>
              <a:buClr>
                <a:srgbClr val="000000"/>
              </a:buClr>
              <a:buSzPts val="1800"/>
              <a:buNone/>
              <a:defRPr/>
            </a:lvl9pPr>
          </a:lstStyle>
          <a:p/>
        </p:txBody>
      </p:sp>
      <p:sp>
        <p:nvSpPr>
          <p:cNvPr id="20" name="Google Shape;20;p36"/>
          <p:cNvSpPr txBox="1"/>
          <p:nvPr>
            <p:ph idx="12" type="sldNum"/>
          </p:nvPr>
        </p:nvSpPr>
        <p:spPr>
          <a:xfrm>
            <a:off x="6457950" y="4767263"/>
            <a:ext cx="2057400" cy="273844"/>
          </a:xfrm>
          <a:prstGeom prst="rect">
            <a:avLst/>
          </a:prstGeom>
          <a:noFill/>
          <a:ln>
            <a:noFill/>
          </a:ln>
        </p:spPr>
        <p:txBody>
          <a:bodyPr anchorCtr="0" anchor="ctr" bIns="45700" lIns="91425" spcFirstLastPara="1" rIns="91425" wrap="square" tIns="45700">
            <a:noAutofit/>
          </a:bodyPr>
          <a:lstStyle>
            <a:lvl1pPr indent="0" lvl="0"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1pPr>
            <a:lvl2pPr indent="0" lvl="1"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2pPr>
            <a:lvl3pPr indent="0" lvl="2"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3pPr>
            <a:lvl4pPr indent="0" lvl="3"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4pPr>
            <a:lvl5pPr indent="0" lvl="4"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5pPr>
            <a:lvl6pPr indent="0" lvl="5"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6pPr>
            <a:lvl7pPr indent="0" lvl="6"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7pPr>
            <a:lvl8pPr indent="0" lvl="7"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8pPr>
            <a:lvl9pPr indent="0" lvl="8"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9pPr>
          </a:lstStyle>
          <a:p>
            <a:pPr indent="0" lvl="0" marL="0" rtl="1" algn="r">
              <a:spcBef>
                <a:spcPts val="0"/>
              </a:spcBef>
              <a:spcAft>
                <a:spcPts val="0"/>
              </a:spcAft>
              <a:buNone/>
            </a:pPr>
            <a:fld id="{00000000-1234-1234-1234-123412341234}" type="slidenum">
              <a:rPr lang="ar-SA"/>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عنوان والنص" type="tx">
  <p:cSld name="TITLE_AND_BODY">
    <p:spTree>
      <p:nvGrpSpPr>
        <p:cNvPr id="21" name="Shape 21"/>
        <p:cNvGrpSpPr/>
        <p:nvPr/>
      </p:nvGrpSpPr>
      <p:grpSpPr>
        <a:xfrm>
          <a:off x="0" y="0"/>
          <a:ext cx="0" cy="0"/>
          <a:chOff x="0" y="0"/>
          <a:chExt cx="0" cy="0"/>
        </a:xfrm>
      </p:grpSpPr>
      <p:sp>
        <p:nvSpPr>
          <p:cNvPr id="22" name="Google Shape;22;p37"/>
          <p:cNvSpPr txBox="1"/>
          <p:nvPr>
            <p:ph type="title"/>
          </p:nvPr>
        </p:nvSpPr>
        <p:spPr>
          <a:xfrm>
            <a:off x="457200" y="205977"/>
            <a:ext cx="8229600" cy="1141497"/>
          </a:xfrm>
          <a:prstGeom prst="rect">
            <a:avLst/>
          </a:prstGeom>
          <a:noFill/>
          <a:ln>
            <a:noFill/>
          </a:ln>
        </p:spPr>
        <p:txBody>
          <a:bodyPr anchorCtr="0" anchor="b" bIns="91425" lIns="91425" spcFirstLastPara="1" rIns="91425" wrap="square" tIns="91425">
            <a:normAutofit/>
          </a:bodyPr>
          <a:lstStyle>
            <a:lvl1pPr lvl="0" marR="0" rtl="1" algn="r">
              <a:lnSpc>
                <a:spcPct val="100000"/>
              </a:lnSpc>
              <a:spcBef>
                <a:spcPts val="0"/>
              </a:spcBef>
              <a:spcAft>
                <a:spcPts val="0"/>
              </a:spcAft>
              <a:buClr>
                <a:schemeClr val="lt1"/>
              </a:buClr>
              <a:buSzPts val="1400"/>
              <a:buFont typeface="Arial"/>
              <a:buNone/>
              <a:defRPr b="0" i="0" sz="1400" u="none" cap="none" strike="noStrike">
                <a:solidFill>
                  <a:srgbClr val="000000"/>
                </a:solidFill>
                <a:latin typeface="Arial"/>
                <a:ea typeface="Arial"/>
                <a:cs typeface="Arial"/>
                <a:sym typeface="Arial"/>
              </a:defRPr>
            </a:lvl1pPr>
            <a:lvl2pPr lvl="1" marR="0" rtl="1" algn="r">
              <a:lnSpc>
                <a:spcPct val="100000"/>
              </a:lnSpc>
              <a:spcBef>
                <a:spcPts val="0"/>
              </a:spcBef>
              <a:spcAft>
                <a:spcPts val="0"/>
              </a:spcAft>
              <a:buClr>
                <a:schemeClr val="lt1"/>
              </a:buClr>
              <a:buSzPts val="1800"/>
              <a:buFont typeface="Arial"/>
              <a:buNone/>
              <a:defRPr b="0" i="0" sz="1800" u="none" cap="none" strike="noStrike"/>
            </a:lvl2pPr>
            <a:lvl3pPr lvl="2" marR="0" rtl="1" algn="r">
              <a:lnSpc>
                <a:spcPct val="100000"/>
              </a:lnSpc>
              <a:spcBef>
                <a:spcPts val="0"/>
              </a:spcBef>
              <a:spcAft>
                <a:spcPts val="0"/>
              </a:spcAft>
              <a:buClr>
                <a:schemeClr val="lt1"/>
              </a:buClr>
              <a:buSzPts val="1800"/>
              <a:buFont typeface="Arial"/>
              <a:buNone/>
              <a:defRPr b="0" i="0" sz="1800" u="none" cap="none" strike="noStrike"/>
            </a:lvl3pPr>
            <a:lvl4pPr lvl="3" marR="0" rtl="1" algn="r">
              <a:lnSpc>
                <a:spcPct val="100000"/>
              </a:lnSpc>
              <a:spcBef>
                <a:spcPts val="0"/>
              </a:spcBef>
              <a:spcAft>
                <a:spcPts val="0"/>
              </a:spcAft>
              <a:buClr>
                <a:schemeClr val="lt1"/>
              </a:buClr>
              <a:buSzPts val="1800"/>
              <a:buFont typeface="Arial"/>
              <a:buNone/>
              <a:defRPr b="0" i="0" sz="1800" u="none" cap="none" strike="noStrike"/>
            </a:lvl4pPr>
            <a:lvl5pPr lvl="4" marR="0" rtl="1" algn="r">
              <a:lnSpc>
                <a:spcPct val="100000"/>
              </a:lnSpc>
              <a:spcBef>
                <a:spcPts val="0"/>
              </a:spcBef>
              <a:spcAft>
                <a:spcPts val="0"/>
              </a:spcAft>
              <a:buClr>
                <a:schemeClr val="lt1"/>
              </a:buClr>
              <a:buSzPts val="1800"/>
              <a:buFont typeface="Arial"/>
              <a:buNone/>
              <a:defRPr b="0" i="0" sz="1800" u="none" cap="none" strike="noStrike"/>
            </a:lvl5pPr>
            <a:lvl6pPr lvl="5" marR="0" rtl="1" algn="r">
              <a:lnSpc>
                <a:spcPct val="100000"/>
              </a:lnSpc>
              <a:spcBef>
                <a:spcPts val="0"/>
              </a:spcBef>
              <a:spcAft>
                <a:spcPts val="0"/>
              </a:spcAft>
              <a:buClr>
                <a:schemeClr val="lt1"/>
              </a:buClr>
              <a:buSzPts val="1800"/>
              <a:buFont typeface="Arial"/>
              <a:buNone/>
              <a:defRPr b="0" i="0" sz="1800" u="none" cap="none" strike="noStrike"/>
            </a:lvl6pPr>
            <a:lvl7pPr lvl="6" marR="0" rtl="1" algn="r">
              <a:lnSpc>
                <a:spcPct val="100000"/>
              </a:lnSpc>
              <a:spcBef>
                <a:spcPts val="0"/>
              </a:spcBef>
              <a:spcAft>
                <a:spcPts val="0"/>
              </a:spcAft>
              <a:buClr>
                <a:schemeClr val="lt1"/>
              </a:buClr>
              <a:buSzPts val="1800"/>
              <a:buFont typeface="Arial"/>
              <a:buNone/>
              <a:defRPr b="0" i="0" sz="1800" u="none" cap="none" strike="noStrike"/>
            </a:lvl7pPr>
            <a:lvl8pPr lvl="7" marR="0" rtl="1" algn="r">
              <a:lnSpc>
                <a:spcPct val="100000"/>
              </a:lnSpc>
              <a:spcBef>
                <a:spcPts val="0"/>
              </a:spcBef>
              <a:spcAft>
                <a:spcPts val="0"/>
              </a:spcAft>
              <a:buClr>
                <a:schemeClr val="lt1"/>
              </a:buClr>
              <a:buSzPts val="1800"/>
              <a:buFont typeface="Arial"/>
              <a:buNone/>
              <a:defRPr b="0" i="0" sz="1800" u="none" cap="none" strike="noStrike"/>
            </a:lvl8pPr>
            <a:lvl9pPr lvl="8" marR="0" rtl="1" algn="r">
              <a:lnSpc>
                <a:spcPct val="100000"/>
              </a:lnSpc>
              <a:spcBef>
                <a:spcPts val="0"/>
              </a:spcBef>
              <a:spcAft>
                <a:spcPts val="0"/>
              </a:spcAft>
              <a:buClr>
                <a:schemeClr val="lt1"/>
              </a:buClr>
              <a:buSzPts val="1800"/>
              <a:buFont typeface="Arial"/>
              <a:buNone/>
              <a:defRPr b="0" i="0" sz="1800" u="none" cap="none" strike="noStrike"/>
            </a:lvl9pPr>
          </a:lstStyle>
          <a:p/>
        </p:txBody>
      </p:sp>
      <p:sp>
        <p:nvSpPr>
          <p:cNvPr id="23" name="Google Shape;23;p37"/>
          <p:cNvSpPr txBox="1"/>
          <p:nvPr>
            <p:ph idx="1" type="body"/>
          </p:nvPr>
        </p:nvSpPr>
        <p:spPr>
          <a:xfrm>
            <a:off x="457200" y="1460499"/>
            <a:ext cx="8229600" cy="3465298"/>
          </a:xfrm>
          <a:prstGeom prst="rect">
            <a:avLst/>
          </a:prstGeom>
          <a:noFill/>
          <a:ln>
            <a:noFill/>
          </a:ln>
        </p:spPr>
        <p:txBody>
          <a:bodyPr anchorCtr="0" anchor="t" bIns="91425" lIns="91425" spcFirstLastPara="1" rIns="91425" wrap="square" tIns="91425">
            <a:normAutofit/>
          </a:bodyPr>
          <a:lstStyle>
            <a:lvl1pPr indent="-228600" lvl="0" marL="457200" marR="0" rtl="1" algn="r">
              <a:lnSpc>
                <a:spcPct val="100000"/>
              </a:lnSpc>
              <a:spcBef>
                <a:spcPts val="0"/>
              </a:spcBef>
              <a:spcAft>
                <a:spcPts val="0"/>
              </a:spcAft>
              <a:buClr>
                <a:schemeClr val="dk2"/>
              </a:buClr>
              <a:buSzPts val="1400"/>
              <a:buFont typeface="Arial"/>
              <a:buNone/>
              <a:defRPr b="0" i="0" sz="1400" u="none" cap="none" strike="noStrike">
                <a:solidFill>
                  <a:srgbClr val="000000"/>
                </a:solidFill>
                <a:latin typeface="Arial"/>
                <a:ea typeface="Arial"/>
                <a:cs typeface="Arial"/>
                <a:sym typeface="Arial"/>
              </a:defRPr>
            </a:lvl1pPr>
            <a:lvl2pPr indent="-228600" lvl="1" marL="914400" marR="0" rtl="1" algn="r">
              <a:lnSpc>
                <a:spcPct val="100000"/>
              </a:lnSpc>
              <a:spcBef>
                <a:spcPts val="0"/>
              </a:spcBef>
              <a:spcAft>
                <a:spcPts val="0"/>
              </a:spcAft>
              <a:buClr>
                <a:schemeClr val="dk2"/>
              </a:buClr>
              <a:buSzPts val="1400"/>
              <a:buFont typeface="Arial"/>
              <a:buNone/>
              <a:defRPr b="0" i="0" sz="1400" u="none" cap="none" strike="noStrike">
                <a:solidFill>
                  <a:srgbClr val="000000"/>
                </a:solidFill>
                <a:latin typeface="Arial"/>
                <a:ea typeface="Arial"/>
                <a:cs typeface="Arial"/>
                <a:sym typeface="Arial"/>
              </a:defRPr>
            </a:lvl2pPr>
            <a:lvl3pPr indent="-228600" lvl="2" marL="1371600" marR="0" rtl="1" algn="r">
              <a:lnSpc>
                <a:spcPct val="100000"/>
              </a:lnSpc>
              <a:spcBef>
                <a:spcPts val="0"/>
              </a:spcBef>
              <a:spcAft>
                <a:spcPts val="0"/>
              </a:spcAft>
              <a:buClr>
                <a:schemeClr val="dk2"/>
              </a:buClr>
              <a:buSzPts val="1400"/>
              <a:buFont typeface="Arial"/>
              <a:buNone/>
              <a:defRPr b="0" i="0" sz="1400" u="none" cap="none" strike="noStrike">
                <a:solidFill>
                  <a:srgbClr val="000000"/>
                </a:solidFill>
                <a:latin typeface="Arial"/>
                <a:ea typeface="Arial"/>
                <a:cs typeface="Arial"/>
                <a:sym typeface="Arial"/>
              </a:defRPr>
            </a:lvl3pPr>
            <a:lvl4pPr indent="-228600" lvl="3" marL="1828800" marR="0" rtl="1" algn="r">
              <a:lnSpc>
                <a:spcPct val="100000"/>
              </a:lnSpc>
              <a:spcBef>
                <a:spcPts val="0"/>
              </a:spcBef>
              <a:spcAft>
                <a:spcPts val="0"/>
              </a:spcAft>
              <a:buClr>
                <a:schemeClr val="dk2"/>
              </a:buClr>
              <a:buSzPts val="1400"/>
              <a:buFont typeface="Arial"/>
              <a:buNone/>
              <a:defRPr b="0" i="0" sz="1400" u="none" cap="none" strike="noStrike">
                <a:solidFill>
                  <a:srgbClr val="000000"/>
                </a:solidFill>
                <a:latin typeface="Arial"/>
                <a:ea typeface="Arial"/>
                <a:cs typeface="Arial"/>
                <a:sym typeface="Arial"/>
              </a:defRPr>
            </a:lvl4pPr>
            <a:lvl5pPr indent="-228600" lvl="4" marL="2286000" marR="0" rtl="1" algn="r">
              <a:lnSpc>
                <a:spcPct val="100000"/>
              </a:lnSpc>
              <a:spcBef>
                <a:spcPts val="0"/>
              </a:spcBef>
              <a:spcAft>
                <a:spcPts val="0"/>
              </a:spcAft>
              <a:buClr>
                <a:schemeClr val="dk2"/>
              </a:buClr>
              <a:buSzPts val="1400"/>
              <a:buFont typeface="Arial"/>
              <a:buNone/>
              <a:defRPr b="0" i="0" sz="1400" u="none" cap="none" strike="noStrike">
                <a:solidFill>
                  <a:srgbClr val="000000"/>
                </a:solidFill>
                <a:latin typeface="Arial"/>
                <a:ea typeface="Arial"/>
                <a:cs typeface="Arial"/>
                <a:sym typeface="Arial"/>
              </a:defRPr>
            </a:lvl5pPr>
            <a:lvl6pPr indent="-228600" lvl="5" marL="2743200" marR="0" rtl="1" algn="r">
              <a:lnSpc>
                <a:spcPct val="100000"/>
              </a:lnSpc>
              <a:spcBef>
                <a:spcPts val="0"/>
              </a:spcBef>
              <a:spcAft>
                <a:spcPts val="0"/>
              </a:spcAft>
              <a:buClr>
                <a:schemeClr val="dk2"/>
              </a:buClr>
              <a:buSzPts val="1400"/>
              <a:buFont typeface="Arial"/>
              <a:buNone/>
              <a:defRPr b="0" i="0" sz="1400" u="none" cap="none" strike="noStrike">
                <a:solidFill>
                  <a:srgbClr val="000000"/>
                </a:solidFill>
                <a:latin typeface="Arial"/>
                <a:ea typeface="Arial"/>
                <a:cs typeface="Arial"/>
                <a:sym typeface="Arial"/>
              </a:defRPr>
            </a:lvl6pPr>
            <a:lvl7pPr indent="-228600" lvl="6" marL="3200400" marR="0" rtl="1" algn="r">
              <a:lnSpc>
                <a:spcPct val="100000"/>
              </a:lnSpc>
              <a:spcBef>
                <a:spcPts val="0"/>
              </a:spcBef>
              <a:spcAft>
                <a:spcPts val="0"/>
              </a:spcAft>
              <a:buClr>
                <a:schemeClr val="dk2"/>
              </a:buClr>
              <a:buSzPts val="1400"/>
              <a:buFont typeface="Arial"/>
              <a:buNone/>
              <a:defRPr b="0" i="0" sz="1400" u="none" cap="none" strike="noStrike">
                <a:solidFill>
                  <a:srgbClr val="000000"/>
                </a:solidFill>
                <a:latin typeface="Arial"/>
                <a:ea typeface="Arial"/>
                <a:cs typeface="Arial"/>
                <a:sym typeface="Arial"/>
              </a:defRPr>
            </a:lvl7pPr>
            <a:lvl8pPr indent="-228600" lvl="7" marL="3657600" marR="0" rtl="1" algn="r">
              <a:lnSpc>
                <a:spcPct val="100000"/>
              </a:lnSpc>
              <a:spcBef>
                <a:spcPts val="0"/>
              </a:spcBef>
              <a:spcAft>
                <a:spcPts val="0"/>
              </a:spcAft>
              <a:buClr>
                <a:schemeClr val="dk2"/>
              </a:buClr>
              <a:buSzPts val="1400"/>
              <a:buFont typeface="Arial"/>
              <a:buNone/>
              <a:defRPr b="0" i="0" sz="1400" u="none" cap="none" strike="noStrike">
                <a:solidFill>
                  <a:srgbClr val="000000"/>
                </a:solidFill>
                <a:latin typeface="Arial"/>
                <a:ea typeface="Arial"/>
                <a:cs typeface="Arial"/>
                <a:sym typeface="Arial"/>
              </a:defRPr>
            </a:lvl8pPr>
            <a:lvl9pPr indent="-228600" lvl="8" marL="4114800" marR="0" rtl="1" algn="r">
              <a:lnSpc>
                <a:spcPct val="100000"/>
              </a:lnSpc>
              <a:spcBef>
                <a:spcPts val="0"/>
              </a:spcBef>
              <a:spcAft>
                <a:spcPts val="0"/>
              </a:spcAft>
              <a:buClr>
                <a:schemeClr val="dk2"/>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24" name="Google Shape;24;p37"/>
          <p:cNvSpPr txBox="1"/>
          <p:nvPr>
            <p:ph idx="12" type="sldNum"/>
          </p:nvPr>
        </p:nvSpPr>
        <p:spPr>
          <a:xfrm>
            <a:off x="8556789" y="4749850"/>
            <a:ext cx="548699" cy="393600"/>
          </a:xfrm>
          <a:prstGeom prst="rect">
            <a:avLst/>
          </a:prstGeom>
          <a:noFill/>
          <a:ln>
            <a:noFill/>
          </a:ln>
        </p:spPr>
        <p:txBody>
          <a:bodyPr anchorCtr="0" anchor="ctr" bIns="91425" lIns="91425" spcFirstLastPara="1" rIns="91425" wrap="square" tIns="91425">
            <a:noAutofit/>
          </a:bodyPr>
          <a:lstStyle>
            <a:lvl1pPr indent="0" lvl="0"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1pPr>
            <a:lvl2pPr indent="0" lvl="1"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2pPr>
            <a:lvl3pPr indent="0" lvl="2"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3pPr>
            <a:lvl4pPr indent="0" lvl="3"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4pPr>
            <a:lvl5pPr indent="0" lvl="4"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5pPr>
            <a:lvl6pPr indent="0" lvl="5"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6pPr>
            <a:lvl7pPr indent="0" lvl="6"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7pPr>
            <a:lvl8pPr indent="0" lvl="7"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8pPr>
            <a:lvl9pPr indent="0" lvl="8"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9pPr>
          </a:lstStyle>
          <a:p>
            <a:pPr indent="0" lvl="0" marL="0" rtl="1" algn="r">
              <a:spcBef>
                <a:spcPts val="0"/>
              </a:spcBef>
              <a:spcAft>
                <a:spcPts val="0"/>
              </a:spcAft>
              <a:buNone/>
            </a:pPr>
            <a:fld id="{00000000-1234-1234-1234-123412341234}" type="slidenum">
              <a:rPr lang="ar-SA"/>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محتوى والعنوان" type="obj">
  <p:cSld name="OBJECT">
    <p:spTree>
      <p:nvGrpSpPr>
        <p:cNvPr id="25" name="Shape 25"/>
        <p:cNvGrpSpPr/>
        <p:nvPr/>
      </p:nvGrpSpPr>
      <p:grpSpPr>
        <a:xfrm>
          <a:off x="0" y="0"/>
          <a:ext cx="0" cy="0"/>
          <a:chOff x="0" y="0"/>
          <a:chExt cx="0" cy="0"/>
        </a:xfrm>
      </p:grpSpPr>
      <p:sp>
        <p:nvSpPr>
          <p:cNvPr id="26" name="Google Shape;26;p38"/>
          <p:cNvSpPr txBox="1"/>
          <p:nvPr>
            <p:ph type="title"/>
          </p:nvPr>
        </p:nvSpPr>
        <p:spPr>
          <a:xfrm>
            <a:off x="628650" y="273844"/>
            <a:ext cx="7886700" cy="994172"/>
          </a:xfrm>
          <a:prstGeom prst="rect">
            <a:avLst/>
          </a:prstGeom>
          <a:noFill/>
          <a:ln>
            <a:noFill/>
          </a:ln>
        </p:spPr>
        <p:txBody>
          <a:bodyPr anchorCtr="0" anchor="ctr" bIns="45700" lIns="91425" spcFirstLastPara="1" rIns="91425" wrap="square" tIns="45700">
            <a:normAutofit/>
          </a:bodyPr>
          <a:lstStyle>
            <a:lvl1pPr lvl="0" rtl="1" algn="r">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7" name="Google Shape;27;p38"/>
          <p:cNvSpPr txBox="1"/>
          <p:nvPr>
            <p:ph idx="1" type="body"/>
          </p:nvPr>
        </p:nvSpPr>
        <p:spPr>
          <a:xfrm>
            <a:off x="628650" y="1369219"/>
            <a:ext cx="7886700" cy="3263504"/>
          </a:xfrm>
          <a:prstGeom prst="rect">
            <a:avLst/>
          </a:prstGeom>
          <a:noFill/>
          <a:ln>
            <a:noFill/>
          </a:ln>
        </p:spPr>
        <p:txBody>
          <a:bodyPr anchorCtr="0" anchor="t" bIns="45700" lIns="91425" spcFirstLastPara="1" rIns="91425" wrap="square" tIns="45700">
            <a:normAutofit/>
          </a:bodyPr>
          <a:lstStyle>
            <a:lvl1pPr indent="-342900" lvl="0" marL="457200" rtl="1" algn="r">
              <a:lnSpc>
                <a:spcPct val="90000"/>
              </a:lnSpc>
              <a:spcBef>
                <a:spcPts val="750"/>
              </a:spcBef>
              <a:spcAft>
                <a:spcPts val="0"/>
              </a:spcAft>
              <a:buClr>
                <a:schemeClr val="dk1"/>
              </a:buClr>
              <a:buSzPts val="1800"/>
              <a:buChar char="•"/>
              <a:defRPr/>
            </a:lvl1pPr>
            <a:lvl2pPr indent="-342900" lvl="1" marL="914400" rtl="1" algn="r">
              <a:lnSpc>
                <a:spcPct val="90000"/>
              </a:lnSpc>
              <a:spcBef>
                <a:spcPts val="375"/>
              </a:spcBef>
              <a:spcAft>
                <a:spcPts val="0"/>
              </a:spcAft>
              <a:buClr>
                <a:schemeClr val="dk1"/>
              </a:buClr>
              <a:buSzPts val="1800"/>
              <a:buChar char="•"/>
              <a:defRPr/>
            </a:lvl2pPr>
            <a:lvl3pPr indent="-342900" lvl="2" marL="1371600" rtl="1" algn="r">
              <a:lnSpc>
                <a:spcPct val="90000"/>
              </a:lnSpc>
              <a:spcBef>
                <a:spcPts val="375"/>
              </a:spcBef>
              <a:spcAft>
                <a:spcPts val="0"/>
              </a:spcAft>
              <a:buClr>
                <a:schemeClr val="dk1"/>
              </a:buClr>
              <a:buSzPts val="1800"/>
              <a:buChar char="•"/>
              <a:defRPr/>
            </a:lvl3pPr>
            <a:lvl4pPr indent="-342900" lvl="3" marL="1828800" rtl="1" algn="r">
              <a:lnSpc>
                <a:spcPct val="90000"/>
              </a:lnSpc>
              <a:spcBef>
                <a:spcPts val="375"/>
              </a:spcBef>
              <a:spcAft>
                <a:spcPts val="0"/>
              </a:spcAft>
              <a:buClr>
                <a:schemeClr val="dk1"/>
              </a:buClr>
              <a:buSzPts val="1800"/>
              <a:buChar char="•"/>
              <a:defRPr/>
            </a:lvl4pPr>
            <a:lvl5pPr indent="-342900" lvl="4" marL="2286000" rtl="1" algn="r">
              <a:lnSpc>
                <a:spcPct val="90000"/>
              </a:lnSpc>
              <a:spcBef>
                <a:spcPts val="375"/>
              </a:spcBef>
              <a:spcAft>
                <a:spcPts val="0"/>
              </a:spcAft>
              <a:buClr>
                <a:schemeClr val="dk1"/>
              </a:buClr>
              <a:buSzPts val="1800"/>
              <a:buChar char="•"/>
              <a:defRPr/>
            </a:lvl5pPr>
            <a:lvl6pPr indent="-342900" lvl="5" marL="2743200" rtl="1" algn="r">
              <a:lnSpc>
                <a:spcPct val="90000"/>
              </a:lnSpc>
              <a:spcBef>
                <a:spcPts val="375"/>
              </a:spcBef>
              <a:spcAft>
                <a:spcPts val="0"/>
              </a:spcAft>
              <a:buClr>
                <a:schemeClr val="dk1"/>
              </a:buClr>
              <a:buSzPts val="1800"/>
              <a:buChar char="•"/>
              <a:defRPr/>
            </a:lvl6pPr>
            <a:lvl7pPr indent="-342900" lvl="6" marL="3200400" rtl="1" algn="r">
              <a:lnSpc>
                <a:spcPct val="90000"/>
              </a:lnSpc>
              <a:spcBef>
                <a:spcPts val="375"/>
              </a:spcBef>
              <a:spcAft>
                <a:spcPts val="0"/>
              </a:spcAft>
              <a:buClr>
                <a:schemeClr val="dk1"/>
              </a:buClr>
              <a:buSzPts val="1800"/>
              <a:buChar char="•"/>
              <a:defRPr/>
            </a:lvl7pPr>
            <a:lvl8pPr indent="-342900" lvl="7" marL="3657600" rtl="1" algn="r">
              <a:lnSpc>
                <a:spcPct val="90000"/>
              </a:lnSpc>
              <a:spcBef>
                <a:spcPts val="375"/>
              </a:spcBef>
              <a:spcAft>
                <a:spcPts val="0"/>
              </a:spcAft>
              <a:buClr>
                <a:schemeClr val="dk1"/>
              </a:buClr>
              <a:buSzPts val="1800"/>
              <a:buChar char="•"/>
              <a:defRPr/>
            </a:lvl8pPr>
            <a:lvl9pPr indent="-342900" lvl="8" marL="4114800" rtl="1" algn="r">
              <a:lnSpc>
                <a:spcPct val="90000"/>
              </a:lnSpc>
              <a:spcBef>
                <a:spcPts val="375"/>
              </a:spcBef>
              <a:spcAft>
                <a:spcPts val="0"/>
              </a:spcAft>
              <a:buClr>
                <a:schemeClr val="dk1"/>
              </a:buClr>
              <a:buSzPts val="1800"/>
              <a:buChar char="•"/>
              <a:defRPr/>
            </a:lvl9pPr>
          </a:lstStyle>
          <a:p/>
        </p:txBody>
      </p:sp>
      <p:sp>
        <p:nvSpPr>
          <p:cNvPr id="28" name="Google Shape;28;p38"/>
          <p:cNvSpPr txBox="1"/>
          <p:nvPr>
            <p:ph idx="10" type="dt"/>
          </p:nvPr>
        </p:nvSpPr>
        <p:spPr>
          <a:xfrm>
            <a:off x="628650" y="4767263"/>
            <a:ext cx="2057400" cy="273844"/>
          </a:xfrm>
          <a:prstGeom prst="rect">
            <a:avLst/>
          </a:prstGeom>
          <a:noFill/>
          <a:ln>
            <a:noFill/>
          </a:ln>
        </p:spPr>
        <p:txBody>
          <a:bodyPr anchorCtr="0" anchor="ctr" bIns="45700" lIns="91425" spcFirstLastPara="1" rIns="91425" wrap="square" tIns="45700">
            <a:noAutofit/>
          </a:bodyPr>
          <a:lstStyle>
            <a:lvl1pPr lvl="0" rtl="1" algn="r">
              <a:lnSpc>
                <a:spcPct val="100000"/>
              </a:lnSpc>
              <a:spcBef>
                <a:spcPts val="0"/>
              </a:spcBef>
              <a:spcAft>
                <a:spcPts val="0"/>
              </a:spcAft>
              <a:buClr>
                <a:srgbClr val="888888"/>
              </a:buClr>
              <a:buSzPts val="1800"/>
              <a:buNone/>
              <a:defRPr/>
            </a:lvl1pPr>
            <a:lvl2pPr lvl="1" rtl="1" algn="r">
              <a:lnSpc>
                <a:spcPct val="100000"/>
              </a:lnSpc>
              <a:spcBef>
                <a:spcPts val="0"/>
              </a:spcBef>
              <a:spcAft>
                <a:spcPts val="0"/>
              </a:spcAft>
              <a:buClr>
                <a:srgbClr val="000000"/>
              </a:buClr>
              <a:buSzPts val="1800"/>
              <a:buNone/>
              <a:defRPr/>
            </a:lvl2pPr>
            <a:lvl3pPr lvl="2" rtl="1" algn="r">
              <a:lnSpc>
                <a:spcPct val="100000"/>
              </a:lnSpc>
              <a:spcBef>
                <a:spcPts val="0"/>
              </a:spcBef>
              <a:spcAft>
                <a:spcPts val="0"/>
              </a:spcAft>
              <a:buClr>
                <a:srgbClr val="000000"/>
              </a:buClr>
              <a:buSzPts val="1800"/>
              <a:buNone/>
              <a:defRPr/>
            </a:lvl3pPr>
            <a:lvl4pPr lvl="3" rtl="1" algn="r">
              <a:lnSpc>
                <a:spcPct val="100000"/>
              </a:lnSpc>
              <a:spcBef>
                <a:spcPts val="0"/>
              </a:spcBef>
              <a:spcAft>
                <a:spcPts val="0"/>
              </a:spcAft>
              <a:buClr>
                <a:srgbClr val="000000"/>
              </a:buClr>
              <a:buSzPts val="1800"/>
              <a:buNone/>
              <a:defRPr/>
            </a:lvl4pPr>
            <a:lvl5pPr lvl="4" rtl="1" algn="r">
              <a:lnSpc>
                <a:spcPct val="100000"/>
              </a:lnSpc>
              <a:spcBef>
                <a:spcPts val="0"/>
              </a:spcBef>
              <a:spcAft>
                <a:spcPts val="0"/>
              </a:spcAft>
              <a:buClr>
                <a:srgbClr val="000000"/>
              </a:buClr>
              <a:buSzPts val="1800"/>
              <a:buNone/>
              <a:defRPr/>
            </a:lvl5pPr>
            <a:lvl6pPr lvl="5" rtl="1" algn="r">
              <a:lnSpc>
                <a:spcPct val="100000"/>
              </a:lnSpc>
              <a:spcBef>
                <a:spcPts val="0"/>
              </a:spcBef>
              <a:spcAft>
                <a:spcPts val="0"/>
              </a:spcAft>
              <a:buClr>
                <a:srgbClr val="000000"/>
              </a:buClr>
              <a:buSzPts val="1800"/>
              <a:buNone/>
              <a:defRPr/>
            </a:lvl6pPr>
            <a:lvl7pPr lvl="6" rtl="1" algn="r">
              <a:lnSpc>
                <a:spcPct val="100000"/>
              </a:lnSpc>
              <a:spcBef>
                <a:spcPts val="0"/>
              </a:spcBef>
              <a:spcAft>
                <a:spcPts val="0"/>
              </a:spcAft>
              <a:buClr>
                <a:srgbClr val="000000"/>
              </a:buClr>
              <a:buSzPts val="1800"/>
              <a:buNone/>
              <a:defRPr/>
            </a:lvl7pPr>
            <a:lvl8pPr lvl="7" rtl="1" algn="r">
              <a:lnSpc>
                <a:spcPct val="100000"/>
              </a:lnSpc>
              <a:spcBef>
                <a:spcPts val="0"/>
              </a:spcBef>
              <a:spcAft>
                <a:spcPts val="0"/>
              </a:spcAft>
              <a:buClr>
                <a:srgbClr val="000000"/>
              </a:buClr>
              <a:buSzPts val="1800"/>
              <a:buNone/>
              <a:defRPr/>
            </a:lvl8pPr>
            <a:lvl9pPr lvl="8" rtl="1" algn="r">
              <a:lnSpc>
                <a:spcPct val="100000"/>
              </a:lnSpc>
              <a:spcBef>
                <a:spcPts val="0"/>
              </a:spcBef>
              <a:spcAft>
                <a:spcPts val="0"/>
              </a:spcAft>
              <a:buClr>
                <a:srgbClr val="000000"/>
              </a:buClr>
              <a:buSzPts val="1800"/>
              <a:buNone/>
              <a:defRPr/>
            </a:lvl9pPr>
          </a:lstStyle>
          <a:p/>
        </p:txBody>
      </p:sp>
      <p:sp>
        <p:nvSpPr>
          <p:cNvPr id="29" name="Google Shape;29;p38"/>
          <p:cNvSpPr txBox="1"/>
          <p:nvPr>
            <p:ph idx="11" type="ftr"/>
          </p:nvPr>
        </p:nvSpPr>
        <p:spPr>
          <a:xfrm>
            <a:off x="3028950" y="4767263"/>
            <a:ext cx="3086100" cy="273844"/>
          </a:xfrm>
          <a:prstGeom prst="rect">
            <a:avLst/>
          </a:prstGeom>
          <a:noFill/>
          <a:ln>
            <a:noFill/>
          </a:ln>
        </p:spPr>
        <p:txBody>
          <a:bodyPr anchorCtr="0" anchor="ctr" bIns="45700" lIns="91425" spcFirstLastPara="1" rIns="91425" wrap="square" tIns="45700">
            <a:noAutofit/>
          </a:bodyPr>
          <a:lstStyle>
            <a:lvl1pPr lvl="0" rtl="1" algn="ctr">
              <a:lnSpc>
                <a:spcPct val="100000"/>
              </a:lnSpc>
              <a:spcBef>
                <a:spcPts val="0"/>
              </a:spcBef>
              <a:spcAft>
                <a:spcPts val="0"/>
              </a:spcAft>
              <a:buClr>
                <a:srgbClr val="888888"/>
              </a:buClr>
              <a:buSzPts val="1800"/>
              <a:buNone/>
              <a:defRPr/>
            </a:lvl1pPr>
            <a:lvl2pPr lvl="1" rtl="1" algn="r">
              <a:lnSpc>
                <a:spcPct val="100000"/>
              </a:lnSpc>
              <a:spcBef>
                <a:spcPts val="0"/>
              </a:spcBef>
              <a:spcAft>
                <a:spcPts val="0"/>
              </a:spcAft>
              <a:buClr>
                <a:srgbClr val="000000"/>
              </a:buClr>
              <a:buSzPts val="1800"/>
              <a:buNone/>
              <a:defRPr/>
            </a:lvl2pPr>
            <a:lvl3pPr lvl="2" rtl="1" algn="r">
              <a:lnSpc>
                <a:spcPct val="100000"/>
              </a:lnSpc>
              <a:spcBef>
                <a:spcPts val="0"/>
              </a:spcBef>
              <a:spcAft>
                <a:spcPts val="0"/>
              </a:spcAft>
              <a:buClr>
                <a:srgbClr val="000000"/>
              </a:buClr>
              <a:buSzPts val="1800"/>
              <a:buNone/>
              <a:defRPr/>
            </a:lvl3pPr>
            <a:lvl4pPr lvl="3" rtl="1" algn="r">
              <a:lnSpc>
                <a:spcPct val="100000"/>
              </a:lnSpc>
              <a:spcBef>
                <a:spcPts val="0"/>
              </a:spcBef>
              <a:spcAft>
                <a:spcPts val="0"/>
              </a:spcAft>
              <a:buClr>
                <a:srgbClr val="000000"/>
              </a:buClr>
              <a:buSzPts val="1800"/>
              <a:buNone/>
              <a:defRPr/>
            </a:lvl4pPr>
            <a:lvl5pPr lvl="4" rtl="1" algn="r">
              <a:lnSpc>
                <a:spcPct val="100000"/>
              </a:lnSpc>
              <a:spcBef>
                <a:spcPts val="0"/>
              </a:spcBef>
              <a:spcAft>
                <a:spcPts val="0"/>
              </a:spcAft>
              <a:buClr>
                <a:srgbClr val="000000"/>
              </a:buClr>
              <a:buSzPts val="1800"/>
              <a:buNone/>
              <a:defRPr/>
            </a:lvl5pPr>
            <a:lvl6pPr lvl="5" rtl="1" algn="r">
              <a:lnSpc>
                <a:spcPct val="100000"/>
              </a:lnSpc>
              <a:spcBef>
                <a:spcPts val="0"/>
              </a:spcBef>
              <a:spcAft>
                <a:spcPts val="0"/>
              </a:spcAft>
              <a:buClr>
                <a:srgbClr val="000000"/>
              </a:buClr>
              <a:buSzPts val="1800"/>
              <a:buNone/>
              <a:defRPr/>
            </a:lvl6pPr>
            <a:lvl7pPr lvl="6" rtl="1" algn="r">
              <a:lnSpc>
                <a:spcPct val="100000"/>
              </a:lnSpc>
              <a:spcBef>
                <a:spcPts val="0"/>
              </a:spcBef>
              <a:spcAft>
                <a:spcPts val="0"/>
              </a:spcAft>
              <a:buClr>
                <a:srgbClr val="000000"/>
              </a:buClr>
              <a:buSzPts val="1800"/>
              <a:buNone/>
              <a:defRPr/>
            </a:lvl7pPr>
            <a:lvl8pPr lvl="7" rtl="1" algn="r">
              <a:lnSpc>
                <a:spcPct val="100000"/>
              </a:lnSpc>
              <a:spcBef>
                <a:spcPts val="0"/>
              </a:spcBef>
              <a:spcAft>
                <a:spcPts val="0"/>
              </a:spcAft>
              <a:buClr>
                <a:srgbClr val="000000"/>
              </a:buClr>
              <a:buSzPts val="1800"/>
              <a:buNone/>
              <a:defRPr/>
            </a:lvl8pPr>
            <a:lvl9pPr lvl="8" rtl="1" algn="r">
              <a:lnSpc>
                <a:spcPct val="100000"/>
              </a:lnSpc>
              <a:spcBef>
                <a:spcPts val="0"/>
              </a:spcBef>
              <a:spcAft>
                <a:spcPts val="0"/>
              </a:spcAft>
              <a:buClr>
                <a:srgbClr val="000000"/>
              </a:buClr>
              <a:buSzPts val="1800"/>
              <a:buNone/>
              <a:defRPr/>
            </a:lvl9pPr>
          </a:lstStyle>
          <a:p/>
        </p:txBody>
      </p:sp>
      <p:sp>
        <p:nvSpPr>
          <p:cNvPr id="30" name="Google Shape;30;p38"/>
          <p:cNvSpPr txBox="1"/>
          <p:nvPr>
            <p:ph idx="12" type="sldNum"/>
          </p:nvPr>
        </p:nvSpPr>
        <p:spPr>
          <a:xfrm>
            <a:off x="6457950" y="4767263"/>
            <a:ext cx="2057400" cy="273844"/>
          </a:xfrm>
          <a:prstGeom prst="rect">
            <a:avLst/>
          </a:prstGeom>
          <a:noFill/>
          <a:ln>
            <a:noFill/>
          </a:ln>
        </p:spPr>
        <p:txBody>
          <a:bodyPr anchorCtr="0" anchor="ctr" bIns="45700" lIns="91425" spcFirstLastPara="1" rIns="91425" wrap="square" tIns="45700">
            <a:noAutofit/>
          </a:bodyPr>
          <a:lstStyle>
            <a:lvl1pPr indent="0" lvl="0"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1pPr>
            <a:lvl2pPr indent="0" lvl="1"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2pPr>
            <a:lvl3pPr indent="0" lvl="2"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3pPr>
            <a:lvl4pPr indent="0" lvl="3"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4pPr>
            <a:lvl5pPr indent="0" lvl="4"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5pPr>
            <a:lvl6pPr indent="0" lvl="5"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6pPr>
            <a:lvl7pPr indent="0" lvl="6"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7pPr>
            <a:lvl8pPr indent="0" lvl="7"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8pPr>
            <a:lvl9pPr indent="0" lvl="8"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9pPr>
          </a:lstStyle>
          <a:p>
            <a:pPr indent="0" lvl="0" marL="0" rtl="1" algn="r">
              <a:spcBef>
                <a:spcPts val="0"/>
              </a:spcBef>
              <a:spcAft>
                <a:spcPts val="0"/>
              </a:spcAft>
              <a:buNone/>
            </a:pPr>
            <a:fld id="{00000000-1234-1234-1234-123412341234}" type="slidenum">
              <a:rPr lang="ar-SA"/>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رئيس القسم" type="secHead">
  <p:cSld name="SECTION_HEADER">
    <p:spTree>
      <p:nvGrpSpPr>
        <p:cNvPr id="31" name="Shape 31"/>
        <p:cNvGrpSpPr/>
        <p:nvPr/>
      </p:nvGrpSpPr>
      <p:grpSpPr>
        <a:xfrm>
          <a:off x="0" y="0"/>
          <a:ext cx="0" cy="0"/>
          <a:chOff x="0" y="0"/>
          <a:chExt cx="0" cy="0"/>
        </a:xfrm>
      </p:grpSpPr>
      <p:sp>
        <p:nvSpPr>
          <p:cNvPr id="32" name="Google Shape;32;p39"/>
          <p:cNvSpPr txBox="1"/>
          <p:nvPr>
            <p:ph type="title"/>
          </p:nvPr>
        </p:nvSpPr>
        <p:spPr>
          <a:xfrm>
            <a:off x="623888" y="1282304"/>
            <a:ext cx="7886700" cy="2139553"/>
          </a:xfrm>
          <a:prstGeom prst="rect">
            <a:avLst/>
          </a:prstGeom>
          <a:noFill/>
          <a:ln>
            <a:noFill/>
          </a:ln>
        </p:spPr>
        <p:txBody>
          <a:bodyPr anchorCtr="0" anchor="b" bIns="45700" lIns="91425" spcFirstLastPara="1" rIns="91425" wrap="square" tIns="45700">
            <a:normAutofit/>
          </a:bodyPr>
          <a:lstStyle>
            <a:lvl1pPr lvl="0" rtl="1" algn="r">
              <a:lnSpc>
                <a:spcPct val="90000"/>
              </a:lnSpc>
              <a:spcBef>
                <a:spcPts val="0"/>
              </a:spcBef>
              <a:spcAft>
                <a:spcPts val="0"/>
              </a:spcAft>
              <a:buClr>
                <a:schemeClr val="dk1"/>
              </a:buClr>
              <a:buSzPts val="4500"/>
              <a:buFont typeface="Calibri"/>
              <a:buNone/>
              <a:defRPr sz="45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3" name="Google Shape;33;p39"/>
          <p:cNvSpPr txBox="1"/>
          <p:nvPr>
            <p:ph idx="1" type="body"/>
          </p:nvPr>
        </p:nvSpPr>
        <p:spPr>
          <a:xfrm>
            <a:off x="623888" y="3442098"/>
            <a:ext cx="7886700" cy="1125140"/>
          </a:xfrm>
          <a:prstGeom prst="rect">
            <a:avLst/>
          </a:prstGeom>
          <a:noFill/>
          <a:ln>
            <a:noFill/>
          </a:ln>
        </p:spPr>
        <p:txBody>
          <a:bodyPr anchorCtr="0" anchor="t" bIns="45700" lIns="91425" spcFirstLastPara="1" rIns="91425" wrap="square" tIns="45700">
            <a:normAutofit/>
          </a:bodyPr>
          <a:lstStyle>
            <a:lvl1pPr indent="-228600" lvl="0" marL="457200" rtl="1" algn="r">
              <a:lnSpc>
                <a:spcPct val="90000"/>
              </a:lnSpc>
              <a:spcBef>
                <a:spcPts val="750"/>
              </a:spcBef>
              <a:spcAft>
                <a:spcPts val="0"/>
              </a:spcAft>
              <a:buClr>
                <a:srgbClr val="888888"/>
              </a:buClr>
              <a:buSzPts val="1800"/>
              <a:buNone/>
              <a:defRPr sz="1800">
                <a:solidFill>
                  <a:srgbClr val="888888"/>
                </a:solidFill>
              </a:defRPr>
            </a:lvl1pPr>
            <a:lvl2pPr indent="-228600" lvl="1" marL="914400" rtl="1" algn="r">
              <a:lnSpc>
                <a:spcPct val="90000"/>
              </a:lnSpc>
              <a:spcBef>
                <a:spcPts val="375"/>
              </a:spcBef>
              <a:spcAft>
                <a:spcPts val="0"/>
              </a:spcAft>
              <a:buClr>
                <a:srgbClr val="888888"/>
              </a:buClr>
              <a:buSzPts val="1500"/>
              <a:buNone/>
              <a:defRPr sz="1500">
                <a:solidFill>
                  <a:srgbClr val="888888"/>
                </a:solidFill>
              </a:defRPr>
            </a:lvl2pPr>
            <a:lvl3pPr indent="-228600" lvl="2" marL="1371600" rtl="1" algn="r">
              <a:lnSpc>
                <a:spcPct val="90000"/>
              </a:lnSpc>
              <a:spcBef>
                <a:spcPts val="375"/>
              </a:spcBef>
              <a:spcAft>
                <a:spcPts val="0"/>
              </a:spcAft>
              <a:buClr>
                <a:srgbClr val="888888"/>
              </a:buClr>
              <a:buSzPts val="1350"/>
              <a:buNone/>
              <a:defRPr sz="1350">
                <a:solidFill>
                  <a:srgbClr val="888888"/>
                </a:solidFill>
              </a:defRPr>
            </a:lvl3pPr>
            <a:lvl4pPr indent="-228600" lvl="3" marL="1828800" rtl="1" algn="r">
              <a:lnSpc>
                <a:spcPct val="90000"/>
              </a:lnSpc>
              <a:spcBef>
                <a:spcPts val="375"/>
              </a:spcBef>
              <a:spcAft>
                <a:spcPts val="0"/>
              </a:spcAft>
              <a:buClr>
                <a:srgbClr val="888888"/>
              </a:buClr>
              <a:buSzPts val="1200"/>
              <a:buNone/>
              <a:defRPr sz="1200">
                <a:solidFill>
                  <a:srgbClr val="888888"/>
                </a:solidFill>
              </a:defRPr>
            </a:lvl4pPr>
            <a:lvl5pPr indent="-228600" lvl="4" marL="2286000" rtl="1" algn="r">
              <a:lnSpc>
                <a:spcPct val="90000"/>
              </a:lnSpc>
              <a:spcBef>
                <a:spcPts val="375"/>
              </a:spcBef>
              <a:spcAft>
                <a:spcPts val="0"/>
              </a:spcAft>
              <a:buClr>
                <a:srgbClr val="888888"/>
              </a:buClr>
              <a:buSzPts val="1200"/>
              <a:buNone/>
              <a:defRPr sz="1200">
                <a:solidFill>
                  <a:srgbClr val="888888"/>
                </a:solidFill>
              </a:defRPr>
            </a:lvl5pPr>
            <a:lvl6pPr indent="-228600" lvl="5" marL="2743200" rtl="1" algn="r">
              <a:lnSpc>
                <a:spcPct val="90000"/>
              </a:lnSpc>
              <a:spcBef>
                <a:spcPts val="375"/>
              </a:spcBef>
              <a:spcAft>
                <a:spcPts val="0"/>
              </a:spcAft>
              <a:buClr>
                <a:srgbClr val="888888"/>
              </a:buClr>
              <a:buSzPts val="1200"/>
              <a:buNone/>
              <a:defRPr sz="1200">
                <a:solidFill>
                  <a:srgbClr val="888888"/>
                </a:solidFill>
              </a:defRPr>
            </a:lvl6pPr>
            <a:lvl7pPr indent="-228600" lvl="6" marL="3200400" rtl="1" algn="r">
              <a:lnSpc>
                <a:spcPct val="90000"/>
              </a:lnSpc>
              <a:spcBef>
                <a:spcPts val="375"/>
              </a:spcBef>
              <a:spcAft>
                <a:spcPts val="0"/>
              </a:spcAft>
              <a:buClr>
                <a:srgbClr val="888888"/>
              </a:buClr>
              <a:buSzPts val="1200"/>
              <a:buNone/>
              <a:defRPr sz="1200">
                <a:solidFill>
                  <a:srgbClr val="888888"/>
                </a:solidFill>
              </a:defRPr>
            </a:lvl7pPr>
            <a:lvl8pPr indent="-228600" lvl="7" marL="3657600" rtl="1" algn="r">
              <a:lnSpc>
                <a:spcPct val="90000"/>
              </a:lnSpc>
              <a:spcBef>
                <a:spcPts val="375"/>
              </a:spcBef>
              <a:spcAft>
                <a:spcPts val="0"/>
              </a:spcAft>
              <a:buClr>
                <a:srgbClr val="888888"/>
              </a:buClr>
              <a:buSzPts val="1200"/>
              <a:buNone/>
              <a:defRPr sz="1200">
                <a:solidFill>
                  <a:srgbClr val="888888"/>
                </a:solidFill>
              </a:defRPr>
            </a:lvl8pPr>
            <a:lvl9pPr indent="-228600" lvl="8" marL="4114800" rtl="1" algn="r">
              <a:lnSpc>
                <a:spcPct val="90000"/>
              </a:lnSpc>
              <a:spcBef>
                <a:spcPts val="375"/>
              </a:spcBef>
              <a:spcAft>
                <a:spcPts val="0"/>
              </a:spcAft>
              <a:buClr>
                <a:srgbClr val="888888"/>
              </a:buClr>
              <a:buSzPts val="1200"/>
              <a:buNone/>
              <a:defRPr sz="1200">
                <a:solidFill>
                  <a:srgbClr val="888888"/>
                </a:solidFill>
              </a:defRPr>
            </a:lvl9pPr>
          </a:lstStyle>
          <a:p/>
        </p:txBody>
      </p:sp>
      <p:sp>
        <p:nvSpPr>
          <p:cNvPr id="34" name="Google Shape;34;p39"/>
          <p:cNvSpPr txBox="1"/>
          <p:nvPr>
            <p:ph idx="10" type="dt"/>
          </p:nvPr>
        </p:nvSpPr>
        <p:spPr>
          <a:xfrm>
            <a:off x="628650" y="4767263"/>
            <a:ext cx="2057400" cy="273844"/>
          </a:xfrm>
          <a:prstGeom prst="rect">
            <a:avLst/>
          </a:prstGeom>
          <a:noFill/>
          <a:ln>
            <a:noFill/>
          </a:ln>
        </p:spPr>
        <p:txBody>
          <a:bodyPr anchorCtr="0" anchor="ctr" bIns="45700" lIns="91425" spcFirstLastPara="1" rIns="91425" wrap="square" tIns="45700">
            <a:noAutofit/>
          </a:bodyPr>
          <a:lstStyle>
            <a:lvl1pPr lvl="0" rtl="1" algn="r">
              <a:lnSpc>
                <a:spcPct val="100000"/>
              </a:lnSpc>
              <a:spcBef>
                <a:spcPts val="0"/>
              </a:spcBef>
              <a:spcAft>
                <a:spcPts val="0"/>
              </a:spcAft>
              <a:buClr>
                <a:srgbClr val="888888"/>
              </a:buClr>
              <a:buSzPts val="1800"/>
              <a:buNone/>
              <a:defRPr/>
            </a:lvl1pPr>
            <a:lvl2pPr lvl="1" rtl="1" algn="r">
              <a:lnSpc>
                <a:spcPct val="100000"/>
              </a:lnSpc>
              <a:spcBef>
                <a:spcPts val="0"/>
              </a:spcBef>
              <a:spcAft>
                <a:spcPts val="0"/>
              </a:spcAft>
              <a:buClr>
                <a:srgbClr val="000000"/>
              </a:buClr>
              <a:buSzPts val="1800"/>
              <a:buNone/>
              <a:defRPr/>
            </a:lvl2pPr>
            <a:lvl3pPr lvl="2" rtl="1" algn="r">
              <a:lnSpc>
                <a:spcPct val="100000"/>
              </a:lnSpc>
              <a:spcBef>
                <a:spcPts val="0"/>
              </a:spcBef>
              <a:spcAft>
                <a:spcPts val="0"/>
              </a:spcAft>
              <a:buClr>
                <a:srgbClr val="000000"/>
              </a:buClr>
              <a:buSzPts val="1800"/>
              <a:buNone/>
              <a:defRPr/>
            </a:lvl3pPr>
            <a:lvl4pPr lvl="3" rtl="1" algn="r">
              <a:lnSpc>
                <a:spcPct val="100000"/>
              </a:lnSpc>
              <a:spcBef>
                <a:spcPts val="0"/>
              </a:spcBef>
              <a:spcAft>
                <a:spcPts val="0"/>
              </a:spcAft>
              <a:buClr>
                <a:srgbClr val="000000"/>
              </a:buClr>
              <a:buSzPts val="1800"/>
              <a:buNone/>
              <a:defRPr/>
            </a:lvl4pPr>
            <a:lvl5pPr lvl="4" rtl="1" algn="r">
              <a:lnSpc>
                <a:spcPct val="100000"/>
              </a:lnSpc>
              <a:spcBef>
                <a:spcPts val="0"/>
              </a:spcBef>
              <a:spcAft>
                <a:spcPts val="0"/>
              </a:spcAft>
              <a:buClr>
                <a:srgbClr val="000000"/>
              </a:buClr>
              <a:buSzPts val="1800"/>
              <a:buNone/>
              <a:defRPr/>
            </a:lvl5pPr>
            <a:lvl6pPr lvl="5" rtl="1" algn="r">
              <a:lnSpc>
                <a:spcPct val="100000"/>
              </a:lnSpc>
              <a:spcBef>
                <a:spcPts val="0"/>
              </a:spcBef>
              <a:spcAft>
                <a:spcPts val="0"/>
              </a:spcAft>
              <a:buClr>
                <a:srgbClr val="000000"/>
              </a:buClr>
              <a:buSzPts val="1800"/>
              <a:buNone/>
              <a:defRPr/>
            </a:lvl6pPr>
            <a:lvl7pPr lvl="6" rtl="1" algn="r">
              <a:lnSpc>
                <a:spcPct val="100000"/>
              </a:lnSpc>
              <a:spcBef>
                <a:spcPts val="0"/>
              </a:spcBef>
              <a:spcAft>
                <a:spcPts val="0"/>
              </a:spcAft>
              <a:buClr>
                <a:srgbClr val="000000"/>
              </a:buClr>
              <a:buSzPts val="1800"/>
              <a:buNone/>
              <a:defRPr/>
            </a:lvl7pPr>
            <a:lvl8pPr lvl="7" rtl="1" algn="r">
              <a:lnSpc>
                <a:spcPct val="100000"/>
              </a:lnSpc>
              <a:spcBef>
                <a:spcPts val="0"/>
              </a:spcBef>
              <a:spcAft>
                <a:spcPts val="0"/>
              </a:spcAft>
              <a:buClr>
                <a:srgbClr val="000000"/>
              </a:buClr>
              <a:buSzPts val="1800"/>
              <a:buNone/>
              <a:defRPr/>
            </a:lvl8pPr>
            <a:lvl9pPr lvl="8" rtl="1" algn="r">
              <a:lnSpc>
                <a:spcPct val="100000"/>
              </a:lnSpc>
              <a:spcBef>
                <a:spcPts val="0"/>
              </a:spcBef>
              <a:spcAft>
                <a:spcPts val="0"/>
              </a:spcAft>
              <a:buClr>
                <a:srgbClr val="000000"/>
              </a:buClr>
              <a:buSzPts val="1800"/>
              <a:buNone/>
              <a:defRPr/>
            </a:lvl9pPr>
          </a:lstStyle>
          <a:p/>
        </p:txBody>
      </p:sp>
      <p:sp>
        <p:nvSpPr>
          <p:cNvPr id="35" name="Google Shape;35;p39"/>
          <p:cNvSpPr txBox="1"/>
          <p:nvPr>
            <p:ph idx="11" type="ftr"/>
          </p:nvPr>
        </p:nvSpPr>
        <p:spPr>
          <a:xfrm>
            <a:off x="3028950" y="4767263"/>
            <a:ext cx="3086100" cy="273844"/>
          </a:xfrm>
          <a:prstGeom prst="rect">
            <a:avLst/>
          </a:prstGeom>
          <a:noFill/>
          <a:ln>
            <a:noFill/>
          </a:ln>
        </p:spPr>
        <p:txBody>
          <a:bodyPr anchorCtr="0" anchor="ctr" bIns="45700" lIns="91425" spcFirstLastPara="1" rIns="91425" wrap="square" tIns="45700">
            <a:noAutofit/>
          </a:bodyPr>
          <a:lstStyle>
            <a:lvl1pPr lvl="0" rtl="1" algn="ctr">
              <a:lnSpc>
                <a:spcPct val="100000"/>
              </a:lnSpc>
              <a:spcBef>
                <a:spcPts val="0"/>
              </a:spcBef>
              <a:spcAft>
                <a:spcPts val="0"/>
              </a:spcAft>
              <a:buClr>
                <a:srgbClr val="888888"/>
              </a:buClr>
              <a:buSzPts val="1800"/>
              <a:buNone/>
              <a:defRPr/>
            </a:lvl1pPr>
            <a:lvl2pPr lvl="1" rtl="1" algn="r">
              <a:lnSpc>
                <a:spcPct val="100000"/>
              </a:lnSpc>
              <a:spcBef>
                <a:spcPts val="0"/>
              </a:spcBef>
              <a:spcAft>
                <a:spcPts val="0"/>
              </a:spcAft>
              <a:buClr>
                <a:srgbClr val="000000"/>
              </a:buClr>
              <a:buSzPts val="1800"/>
              <a:buNone/>
              <a:defRPr/>
            </a:lvl2pPr>
            <a:lvl3pPr lvl="2" rtl="1" algn="r">
              <a:lnSpc>
                <a:spcPct val="100000"/>
              </a:lnSpc>
              <a:spcBef>
                <a:spcPts val="0"/>
              </a:spcBef>
              <a:spcAft>
                <a:spcPts val="0"/>
              </a:spcAft>
              <a:buClr>
                <a:srgbClr val="000000"/>
              </a:buClr>
              <a:buSzPts val="1800"/>
              <a:buNone/>
              <a:defRPr/>
            </a:lvl3pPr>
            <a:lvl4pPr lvl="3" rtl="1" algn="r">
              <a:lnSpc>
                <a:spcPct val="100000"/>
              </a:lnSpc>
              <a:spcBef>
                <a:spcPts val="0"/>
              </a:spcBef>
              <a:spcAft>
                <a:spcPts val="0"/>
              </a:spcAft>
              <a:buClr>
                <a:srgbClr val="000000"/>
              </a:buClr>
              <a:buSzPts val="1800"/>
              <a:buNone/>
              <a:defRPr/>
            </a:lvl4pPr>
            <a:lvl5pPr lvl="4" rtl="1" algn="r">
              <a:lnSpc>
                <a:spcPct val="100000"/>
              </a:lnSpc>
              <a:spcBef>
                <a:spcPts val="0"/>
              </a:spcBef>
              <a:spcAft>
                <a:spcPts val="0"/>
              </a:spcAft>
              <a:buClr>
                <a:srgbClr val="000000"/>
              </a:buClr>
              <a:buSzPts val="1800"/>
              <a:buNone/>
              <a:defRPr/>
            </a:lvl5pPr>
            <a:lvl6pPr lvl="5" rtl="1" algn="r">
              <a:lnSpc>
                <a:spcPct val="100000"/>
              </a:lnSpc>
              <a:spcBef>
                <a:spcPts val="0"/>
              </a:spcBef>
              <a:spcAft>
                <a:spcPts val="0"/>
              </a:spcAft>
              <a:buClr>
                <a:srgbClr val="000000"/>
              </a:buClr>
              <a:buSzPts val="1800"/>
              <a:buNone/>
              <a:defRPr/>
            </a:lvl6pPr>
            <a:lvl7pPr lvl="6" rtl="1" algn="r">
              <a:lnSpc>
                <a:spcPct val="100000"/>
              </a:lnSpc>
              <a:spcBef>
                <a:spcPts val="0"/>
              </a:spcBef>
              <a:spcAft>
                <a:spcPts val="0"/>
              </a:spcAft>
              <a:buClr>
                <a:srgbClr val="000000"/>
              </a:buClr>
              <a:buSzPts val="1800"/>
              <a:buNone/>
              <a:defRPr/>
            </a:lvl7pPr>
            <a:lvl8pPr lvl="7" rtl="1" algn="r">
              <a:lnSpc>
                <a:spcPct val="100000"/>
              </a:lnSpc>
              <a:spcBef>
                <a:spcPts val="0"/>
              </a:spcBef>
              <a:spcAft>
                <a:spcPts val="0"/>
              </a:spcAft>
              <a:buClr>
                <a:srgbClr val="000000"/>
              </a:buClr>
              <a:buSzPts val="1800"/>
              <a:buNone/>
              <a:defRPr/>
            </a:lvl8pPr>
            <a:lvl9pPr lvl="8" rtl="1" algn="r">
              <a:lnSpc>
                <a:spcPct val="100000"/>
              </a:lnSpc>
              <a:spcBef>
                <a:spcPts val="0"/>
              </a:spcBef>
              <a:spcAft>
                <a:spcPts val="0"/>
              </a:spcAft>
              <a:buClr>
                <a:srgbClr val="000000"/>
              </a:buClr>
              <a:buSzPts val="1800"/>
              <a:buNone/>
              <a:defRPr/>
            </a:lvl9pPr>
          </a:lstStyle>
          <a:p/>
        </p:txBody>
      </p:sp>
      <p:sp>
        <p:nvSpPr>
          <p:cNvPr id="36" name="Google Shape;36;p39"/>
          <p:cNvSpPr txBox="1"/>
          <p:nvPr>
            <p:ph idx="12" type="sldNum"/>
          </p:nvPr>
        </p:nvSpPr>
        <p:spPr>
          <a:xfrm>
            <a:off x="6457950" y="4767263"/>
            <a:ext cx="2057400" cy="273844"/>
          </a:xfrm>
          <a:prstGeom prst="rect">
            <a:avLst/>
          </a:prstGeom>
          <a:noFill/>
          <a:ln>
            <a:noFill/>
          </a:ln>
        </p:spPr>
        <p:txBody>
          <a:bodyPr anchorCtr="0" anchor="ctr" bIns="45700" lIns="91425" spcFirstLastPara="1" rIns="91425" wrap="square" tIns="45700">
            <a:noAutofit/>
          </a:bodyPr>
          <a:lstStyle>
            <a:lvl1pPr indent="0" lvl="0"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1pPr>
            <a:lvl2pPr indent="0" lvl="1"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2pPr>
            <a:lvl3pPr indent="0" lvl="2"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3pPr>
            <a:lvl4pPr indent="0" lvl="3"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4pPr>
            <a:lvl5pPr indent="0" lvl="4"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5pPr>
            <a:lvl6pPr indent="0" lvl="5"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6pPr>
            <a:lvl7pPr indent="0" lvl="6"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7pPr>
            <a:lvl8pPr indent="0" lvl="7"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8pPr>
            <a:lvl9pPr indent="0" lvl="8"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9pPr>
          </a:lstStyle>
          <a:p>
            <a:pPr indent="0" lvl="0" marL="0" rtl="1" algn="r">
              <a:spcBef>
                <a:spcPts val="0"/>
              </a:spcBef>
              <a:spcAft>
                <a:spcPts val="0"/>
              </a:spcAft>
              <a:buNone/>
            </a:pPr>
            <a:fld id="{00000000-1234-1234-1234-123412341234}" type="slidenum">
              <a:rPr lang="ar-SA"/>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محتوى الثاني" type="twoObj">
  <p:cSld name="TWO_OBJECTS">
    <p:spTree>
      <p:nvGrpSpPr>
        <p:cNvPr id="37" name="Shape 37"/>
        <p:cNvGrpSpPr/>
        <p:nvPr/>
      </p:nvGrpSpPr>
      <p:grpSpPr>
        <a:xfrm>
          <a:off x="0" y="0"/>
          <a:ext cx="0" cy="0"/>
          <a:chOff x="0" y="0"/>
          <a:chExt cx="0" cy="0"/>
        </a:xfrm>
      </p:grpSpPr>
      <p:sp>
        <p:nvSpPr>
          <p:cNvPr id="38" name="Google Shape;38;p40"/>
          <p:cNvSpPr txBox="1"/>
          <p:nvPr>
            <p:ph type="title"/>
          </p:nvPr>
        </p:nvSpPr>
        <p:spPr>
          <a:xfrm>
            <a:off x="628650" y="273844"/>
            <a:ext cx="7886700" cy="994172"/>
          </a:xfrm>
          <a:prstGeom prst="rect">
            <a:avLst/>
          </a:prstGeom>
          <a:noFill/>
          <a:ln>
            <a:noFill/>
          </a:ln>
        </p:spPr>
        <p:txBody>
          <a:bodyPr anchorCtr="0" anchor="ctr" bIns="45700" lIns="91425" spcFirstLastPara="1" rIns="91425" wrap="square" tIns="45700">
            <a:normAutofit/>
          </a:bodyPr>
          <a:lstStyle>
            <a:lvl1pPr lvl="0" rtl="1" algn="r">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40"/>
          <p:cNvSpPr txBox="1"/>
          <p:nvPr>
            <p:ph idx="1" type="body"/>
          </p:nvPr>
        </p:nvSpPr>
        <p:spPr>
          <a:xfrm>
            <a:off x="628650" y="1369219"/>
            <a:ext cx="3886200" cy="3263504"/>
          </a:xfrm>
          <a:prstGeom prst="rect">
            <a:avLst/>
          </a:prstGeom>
          <a:noFill/>
          <a:ln>
            <a:noFill/>
          </a:ln>
        </p:spPr>
        <p:txBody>
          <a:bodyPr anchorCtr="0" anchor="t" bIns="45700" lIns="91425" spcFirstLastPara="1" rIns="91425" wrap="square" tIns="45700">
            <a:normAutofit/>
          </a:bodyPr>
          <a:lstStyle>
            <a:lvl1pPr indent="-342900" lvl="0" marL="457200" rtl="1" algn="r">
              <a:lnSpc>
                <a:spcPct val="90000"/>
              </a:lnSpc>
              <a:spcBef>
                <a:spcPts val="750"/>
              </a:spcBef>
              <a:spcAft>
                <a:spcPts val="0"/>
              </a:spcAft>
              <a:buClr>
                <a:schemeClr val="dk1"/>
              </a:buClr>
              <a:buSzPts val="1800"/>
              <a:buChar char="•"/>
              <a:defRPr/>
            </a:lvl1pPr>
            <a:lvl2pPr indent="-342900" lvl="1" marL="914400" rtl="1" algn="r">
              <a:lnSpc>
                <a:spcPct val="90000"/>
              </a:lnSpc>
              <a:spcBef>
                <a:spcPts val="375"/>
              </a:spcBef>
              <a:spcAft>
                <a:spcPts val="0"/>
              </a:spcAft>
              <a:buClr>
                <a:schemeClr val="dk1"/>
              </a:buClr>
              <a:buSzPts val="1800"/>
              <a:buChar char="•"/>
              <a:defRPr/>
            </a:lvl2pPr>
            <a:lvl3pPr indent="-342900" lvl="2" marL="1371600" rtl="1" algn="r">
              <a:lnSpc>
                <a:spcPct val="90000"/>
              </a:lnSpc>
              <a:spcBef>
                <a:spcPts val="375"/>
              </a:spcBef>
              <a:spcAft>
                <a:spcPts val="0"/>
              </a:spcAft>
              <a:buClr>
                <a:schemeClr val="dk1"/>
              </a:buClr>
              <a:buSzPts val="1800"/>
              <a:buChar char="•"/>
              <a:defRPr/>
            </a:lvl3pPr>
            <a:lvl4pPr indent="-342900" lvl="3" marL="1828800" rtl="1" algn="r">
              <a:lnSpc>
                <a:spcPct val="90000"/>
              </a:lnSpc>
              <a:spcBef>
                <a:spcPts val="375"/>
              </a:spcBef>
              <a:spcAft>
                <a:spcPts val="0"/>
              </a:spcAft>
              <a:buClr>
                <a:schemeClr val="dk1"/>
              </a:buClr>
              <a:buSzPts val="1800"/>
              <a:buChar char="•"/>
              <a:defRPr/>
            </a:lvl4pPr>
            <a:lvl5pPr indent="-342900" lvl="4" marL="2286000" rtl="1" algn="r">
              <a:lnSpc>
                <a:spcPct val="90000"/>
              </a:lnSpc>
              <a:spcBef>
                <a:spcPts val="375"/>
              </a:spcBef>
              <a:spcAft>
                <a:spcPts val="0"/>
              </a:spcAft>
              <a:buClr>
                <a:schemeClr val="dk1"/>
              </a:buClr>
              <a:buSzPts val="1800"/>
              <a:buChar char="•"/>
              <a:defRPr/>
            </a:lvl5pPr>
            <a:lvl6pPr indent="-342900" lvl="5" marL="2743200" rtl="1" algn="r">
              <a:lnSpc>
                <a:spcPct val="90000"/>
              </a:lnSpc>
              <a:spcBef>
                <a:spcPts val="375"/>
              </a:spcBef>
              <a:spcAft>
                <a:spcPts val="0"/>
              </a:spcAft>
              <a:buClr>
                <a:schemeClr val="dk1"/>
              </a:buClr>
              <a:buSzPts val="1800"/>
              <a:buChar char="•"/>
              <a:defRPr/>
            </a:lvl6pPr>
            <a:lvl7pPr indent="-342900" lvl="6" marL="3200400" rtl="1" algn="r">
              <a:lnSpc>
                <a:spcPct val="90000"/>
              </a:lnSpc>
              <a:spcBef>
                <a:spcPts val="375"/>
              </a:spcBef>
              <a:spcAft>
                <a:spcPts val="0"/>
              </a:spcAft>
              <a:buClr>
                <a:schemeClr val="dk1"/>
              </a:buClr>
              <a:buSzPts val="1800"/>
              <a:buChar char="•"/>
              <a:defRPr/>
            </a:lvl7pPr>
            <a:lvl8pPr indent="-342900" lvl="7" marL="3657600" rtl="1" algn="r">
              <a:lnSpc>
                <a:spcPct val="90000"/>
              </a:lnSpc>
              <a:spcBef>
                <a:spcPts val="375"/>
              </a:spcBef>
              <a:spcAft>
                <a:spcPts val="0"/>
              </a:spcAft>
              <a:buClr>
                <a:schemeClr val="dk1"/>
              </a:buClr>
              <a:buSzPts val="1800"/>
              <a:buChar char="•"/>
              <a:defRPr/>
            </a:lvl8pPr>
            <a:lvl9pPr indent="-342900" lvl="8" marL="4114800" rtl="1" algn="r">
              <a:lnSpc>
                <a:spcPct val="90000"/>
              </a:lnSpc>
              <a:spcBef>
                <a:spcPts val="375"/>
              </a:spcBef>
              <a:spcAft>
                <a:spcPts val="0"/>
              </a:spcAft>
              <a:buClr>
                <a:schemeClr val="dk1"/>
              </a:buClr>
              <a:buSzPts val="1800"/>
              <a:buChar char="•"/>
              <a:defRPr/>
            </a:lvl9pPr>
          </a:lstStyle>
          <a:p/>
        </p:txBody>
      </p:sp>
      <p:sp>
        <p:nvSpPr>
          <p:cNvPr id="40" name="Google Shape;40;p40"/>
          <p:cNvSpPr txBox="1"/>
          <p:nvPr>
            <p:ph idx="2" type="body"/>
          </p:nvPr>
        </p:nvSpPr>
        <p:spPr>
          <a:xfrm>
            <a:off x="4629150" y="1369219"/>
            <a:ext cx="3886200" cy="3263504"/>
          </a:xfrm>
          <a:prstGeom prst="rect">
            <a:avLst/>
          </a:prstGeom>
          <a:noFill/>
          <a:ln>
            <a:noFill/>
          </a:ln>
        </p:spPr>
        <p:txBody>
          <a:bodyPr anchorCtr="0" anchor="t" bIns="45700" lIns="91425" spcFirstLastPara="1" rIns="91425" wrap="square" tIns="45700">
            <a:normAutofit/>
          </a:bodyPr>
          <a:lstStyle>
            <a:lvl1pPr indent="-342900" lvl="0" marL="457200" rtl="1" algn="r">
              <a:lnSpc>
                <a:spcPct val="90000"/>
              </a:lnSpc>
              <a:spcBef>
                <a:spcPts val="750"/>
              </a:spcBef>
              <a:spcAft>
                <a:spcPts val="0"/>
              </a:spcAft>
              <a:buClr>
                <a:schemeClr val="dk1"/>
              </a:buClr>
              <a:buSzPts val="1800"/>
              <a:buChar char="•"/>
              <a:defRPr/>
            </a:lvl1pPr>
            <a:lvl2pPr indent="-342900" lvl="1" marL="914400" rtl="1" algn="r">
              <a:lnSpc>
                <a:spcPct val="90000"/>
              </a:lnSpc>
              <a:spcBef>
                <a:spcPts val="375"/>
              </a:spcBef>
              <a:spcAft>
                <a:spcPts val="0"/>
              </a:spcAft>
              <a:buClr>
                <a:schemeClr val="dk1"/>
              </a:buClr>
              <a:buSzPts val="1800"/>
              <a:buChar char="•"/>
              <a:defRPr/>
            </a:lvl2pPr>
            <a:lvl3pPr indent="-342900" lvl="2" marL="1371600" rtl="1" algn="r">
              <a:lnSpc>
                <a:spcPct val="90000"/>
              </a:lnSpc>
              <a:spcBef>
                <a:spcPts val="375"/>
              </a:spcBef>
              <a:spcAft>
                <a:spcPts val="0"/>
              </a:spcAft>
              <a:buClr>
                <a:schemeClr val="dk1"/>
              </a:buClr>
              <a:buSzPts val="1800"/>
              <a:buChar char="•"/>
              <a:defRPr/>
            </a:lvl3pPr>
            <a:lvl4pPr indent="-342900" lvl="3" marL="1828800" rtl="1" algn="r">
              <a:lnSpc>
                <a:spcPct val="90000"/>
              </a:lnSpc>
              <a:spcBef>
                <a:spcPts val="375"/>
              </a:spcBef>
              <a:spcAft>
                <a:spcPts val="0"/>
              </a:spcAft>
              <a:buClr>
                <a:schemeClr val="dk1"/>
              </a:buClr>
              <a:buSzPts val="1800"/>
              <a:buChar char="•"/>
              <a:defRPr/>
            </a:lvl4pPr>
            <a:lvl5pPr indent="-342900" lvl="4" marL="2286000" rtl="1" algn="r">
              <a:lnSpc>
                <a:spcPct val="90000"/>
              </a:lnSpc>
              <a:spcBef>
                <a:spcPts val="375"/>
              </a:spcBef>
              <a:spcAft>
                <a:spcPts val="0"/>
              </a:spcAft>
              <a:buClr>
                <a:schemeClr val="dk1"/>
              </a:buClr>
              <a:buSzPts val="1800"/>
              <a:buChar char="•"/>
              <a:defRPr/>
            </a:lvl5pPr>
            <a:lvl6pPr indent="-342900" lvl="5" marL="2743200" rtl="1" algn="r">
              <a:lnSpc>
                <a:spcPct val="90000"/>
              </a:lnSpc>
              <a:spcBef>
                <a:spcPts val="375"/>
              </a:spcBef>
              <a:spcAft>
                <a:spcPts val="0"/>
              </a:spcAft>
              <a:buClr>
                <a:schemeClr val="dk1"/>
              </a:buClr>
              <a:buSzPts val="1800"/>
              <a:buChar char="•"/>
              <a:defRPr/>
            </a:lvl6pPr>
            <a:lvl7pPr indent="-342900" lvl="6" marL="3200400" rtl="1" algn="r">
              <a:lnSpc>
                <a:spcPct val="90000"/>
              </a:lnSpc>
              <a:spcBef>
                <a:spcPts val="375"/>
              </a:spcBef>
              <a:spcAft>
                <a:spcPts val="0"/>
              </a:spcAft>
              <a:buClr>
                <a:schemeClr val="dk1"/>
              </a:buClr>
              <a:buSzPts val="1800"/>
              <a:buChar char="•"/>
              <a:defRPr/>
            </a:lvl7pPr>
            <a:lvl8pPr indent="-342900" lvl="7" marL="3657600" rtl="1" algn="r">
              <a:lnSpc>
                <a:spcPct val="90000"/>
              </a:lnSpc>
              <a:spcBef>
                <a:spcPts val="375"/>
              </a:spcBef>
              <a:spcAft>
                <a:spcPts val="0"/>
              </a:spcAft>
              <a:buClr>
                <a:schemeClr val="dk1"/>
              </a:buClr>
              <a:buSzPts val="1800"/>
              <a:buChar char="•"/>
              <a:defRPr/>
            </a:lvl8pPr>
            <a:lvl9pPr indent="-342900" lvl="8" marL="4114800" rtl="1" algn="r">
              <a:lnSpc>
                <a:spcPct val="90000"/>
              </a:lnSpc>
              <a:spcBef>
                <a:spcPts val="375"/>
              </a:spcBef>
              <a:spcAft>
                <a:spcPts val="0"/>
              </a:spcAft>
              <a:buClr>
                <a:schemeClr val="dk1"/>
              </a:buClr>
              <a:buSzPts val="1800"/>
              <a:buChar char="•"/>
              <a:defRPr/>
            </a:lvl9pPr>
          </a:lstStyle>
          <a:p/>
        </p:txBody>
      </p:sp>
      <p:sp>
        <p:nvSpPr>
          <p:cNvPr id="41" name="Google Shape;41;p40"/>
          <p:cNvSpPr txBox="1"/>
          <p:nvPr>
            <p:ph idx="10" type="dt"/>
          </p:nvPr>
        </p:nvSpPr>
        <p:spPr>
          <a:xfrm>
            <a:off x="628650" y="4767263"/>
            <a:ext cx="2057400" cy="273844"/>
          </a:xfrm>
          <a:prstGeom prst="rect">
            <a:avLst/>
          </a:prstGeom>
          <a:noFill/>
          <a:ln>
            <a:noFill/>
          </a:ln>
        </p:spPr>
        <p:txBody>
          <a:bodyPr anchorCtr="0" anchor="ctr" bIns="45700" lIns="91425" spcFirstLastPara="1" rIns="91425" wrap="square" tIns="45700">
            <a:noAutofit/>
          </a:bodyPr>
          <a:lstStyle>
            <a:lvl1pPr lvl="0" rtl="1" algn="r">
              <a:lnSpc>
                <a:spcPct val="100000"/>
              </a:lnSpc>
              <a:spcBef>
                <a:spcPts val="0"/>
              </a:spcBef>
              <a:spcAft>
                <a:spcPts val="0"/>
              </a:spcAft>
              <a:buClr>
                <a:srgbClr val="888888"/>
              </a:buClr>
              <a:buSzPts val="1800"/>
              <a:buNone/>
              <a:defRPr/>
            </a:lvl1pPr>
            <a:lvl2pPr lvl="1" rtl="1" algn="r">
              <a:lnSpc>
                <a:spcPct val="100000"/>
              </a:lnSpc>
              <a:spcBef>
                <a:spcPts val="0"/>
              </a:spcBef>
              <a:spcAft>
                <a:spcPts val="0"/>
              </a:spcAft>
              <a:buClr>
                <a:srgbClr val="000000"/>
              </a:buClr>
              <a:buSzPts val="1800"/>
              <a:buNone/>
              <a:defRPr/>
            </a:lvl2pPr>
            <a:lvl3pPr lvl="2" rtl="1" algn="r">
              <a:lnSpc>
                <a:spcPct val="100000"/>
              </a:lnSpc>
              <a:spcBef>
                <a:spcPts val="0"/>
              </a:spcBef>
              <a:spcAft>
                <a:spcPts val="0"/>
              </a:spcAft>
              <a:buClr>
                <a:srgbClr val="000000"/>
              </a:buClr>
              <a:buSzPts val="1800"/>
              <a:buNone/>
              <a:defRPr/>
            </a:lvl3pPr>
            <a:lvl4pPr lvl="3" rtl="1" algn="r">
              <a:lnSpc>
                <a:spcPct val="100000"/>
              </a:lnSpc>
              <a:spcBef>
                <a:spcPts val="0"/>
              </a:spcBef>
              <a:spcAft>
                <a:spcPts val="0"/>
              </a:spcAft>
              <a:buClr>
                <a:srgbClr val="000000"/>
              </a:buClr>
              <a:buSzPts val="1800"/>
              <a:buNone/>
              <a:defRPr/>
            </a:lvl4pPr>
            <a:lvl5pPr lvl="4" rtl="1" algn="r">
              <a:lnSpc>
                <a:spcPct val="100000"/>
              </a:lnSpc>
              <a:spcBef>
                <a:spcPts val="0"/>
              </a:spcBef>
              <a:spcAft>
                <a:spcPts val="0"/>
              </a:spcAft>
              <a:buClr>
                <a:srgbClr val="000000"/>
              </a:buClr>
              <a:buSzPts val="1800"/>
              <a:buNone/>
              <a:defRPr/>
            </a:lvl5pPr>
            <a:lvl6pPr lvl="5" rtl="1" algn="r">
              <a:lnSpc>
                <a:spcPct val="100000"/>
              </a:lnSpc>
              <a:spcBef>
                <a:spcPts val="0"/>
              </a:spcBef>
              <a:spcAft>
                <a:spcPts val="0"/>
              </a:spcAft>
              <a:buClr>
                <a:srgbClr val="000000"/>
              </a:buClr>
              <a:buSzPts val="1800"/>
              <a:buNone/>
              <a:defRPr/>
            </a:lvl6pPr>
            <a:lvl7pPr lvl="6" rtl="1" algn="r">
              <a:lnSpc>
                <a:spcPct val="100000"/>
              </a:lnSpc>
              <a:spcBef>
                <a:spcPts val="0"/>
              </a:spcBef>
              <a:spcAft>
                <a:spcPts val="0"/>
              </a:spcAft>
              <a:buClr>
                <a:srgbClr val="000000"/>
              </a:buClr>
              <a:buSzPts val="1800"/>
              <a:buNone/>
              <a:defRPr/>
            </a:lvl7pPr>
            <a:lvl8pPr lvl="7" rtl="1" algn="r">
              <a:lnSpc>
                <a:spcPct val="100000"/>
              </a:lnSpc>
              <a:spcBef>
                <a:spcPts val="0"/>
              </a:spcBef>
              <a:spcAft>
                <a:spcPts val="0"/>
              </a:spcAft>
              <a:buClr>
                <a:srgbClr val="000000"/>
              </a:buClr>
              <a:buSzPts val="1800"/>
              <a:buNone/>
              <a:defRPr/>
            </a:lvl8pPr>
            <a:lvl9pPr lvl="8" rtl="1" algn="r">
              <a:lnSpc>
                <a:spcPct val="100000"/>
              </a:lnSpc>
              <a:spcBef>
                <a:spcPts val="0"/>
              </a:spcBef>
              <a:spcAft>
                <a:spcPts val="0"/>
              </a:spcAft>
              <a:buClr>
                <a:srgbClr val="000000"/>
              </a:buClr>
              <a:buSzPts val="1800"/>
              <a:buNone/>
              <a:defRPr/>
            </a:lvl9pPr>
          </a:lstStyle>
          <a:p/>
        </p:txBody>
      </p:sp>
      <p:sp>
        <p:nvSpPr>
          <p:cNvPr id="42" name="Google Shape;42;p40"/>
          <p:cNvSpPr txBox="1"/>
          <p:nvPr>
            <p:ph idx="11" type="ftr"/>
          </p:nvPr>
        </p:nvSpPr>
        <p:spPr>
          <a:xfrm>
            <a:off x="3028950" y="4767263"/>
            <a:ext cx="3086100" cy="273844"/>
          </a:xfrm>
          <a:prstGeom prst="rect">
            <a:avLst/>
          </a:prstGeom>
          <a:noFill/>
          <a:ln>
            <a:noFill/>
          </a:ln>
        </p:spPr>
        <p:txBody>
          <a:bodyPr anchorCtr="0" anchor="ctr" bIns="45700" lIns="91425" spcFirstLastPara="1" rIns="91425" wrap="square" tIns="45700">
            <a:noAutofit/>
          </a:bodyPr>
          <a:lstStyle>
            <a:lvl1pPr lvl="0" rtl="1" algn="ctr">
              <a:lnSpc>
                <a:spcPct val="100000"/>
              </a:lnSpc>
              <a:spcBef>
                <a:spcPts val="0"/>
              </a:spcBef>
              <a:spcAft>
                <a:spcPts val="0"/>
              </a:spcAft>
              <a:buClr>
                <a:srgbClr val="888888"/>
              </a:buClr>
              <a:buSzPts val="1800"/>
              <a:buNone/>
              <a:defRPr/>
            </a:lvl1pPr>
            <a:lvl2pPr lvl="1" rtl="1" algn="r">
              <a:lnSpc>
                <a:spcPct val="100000"/>
              </a:lnSpc>
              <a:spcBef>
                <a:spcPts val="0"/>
              </a:spcBef>
              <a:spcAft>
                <a:spcPts val="0"/>
              </a:spcAft>
              <a:buClr>
                <a:srgbClr val="000000"/>
              </a:buClr>
              <a:buSzPts val="1800"/>
              <a:buNone/>
              <a:defRPr/>
            </a:lvl2pPr>
            <a:lvl3pPr lvl="2" rtl="1" algn="r">
              <a:lnSpc>
                <a:spcPct val="100000"/>
              </a:lnSpc>
              <a:spcBef>
                <a:spcPts val="0"/>
              </a:spcBef>
              <a:spcAft>
                <a:spcPts val="0"/>
              </a:spcAft>
              <a:buClr>
                <a:srgbClr val="000000"/>
              </a:buClr>
              <a:buSzPts val="1800"/>
              <a:buNone/>
              <a:defRPr/>
            </a:lvl3pPr>
            <a:lvl4pPr lvl="3" rtl="1" algn="r">
              <a:lnSpc>
                <a:spcPct val="100000"/>
              </a:lnSpc>
              <a:spcBef>
                <a:spcPts val="0"/>
              </a:spcBef>
              <a:spcAft>
                <a:spcPts val="0"/>
              </a:spcAft>
              <a:buClr>
                <a:srgbClr val="000000"/>
              </a:buClr>
              <a:buSzPts val="1800"/>
              <a:buNone/>
              <a:defRPr/>
            </a:lvl4pPr>
            <a:lvl5pPr lvl="4" rtl="1" algn="r">
              <a:lnSpc>
                <a:spcPct val="100000"/>
              </a:lnSpc>
              <a:spcBef>
                <a:spcPts val="0"/>
              </a:spcBef>
              <a:spcAft>
                <a:spcPts val="0"/>
              </a:spcAft>
              <a:buClr>
                <a:srgbClr val="000000"/>
              </a:buClr>
              <a:buSzPts val="1800"/>
              <a:buNone/>
              <a:defRPr/>
            </a:lvl5pPr>
            <a:lvl6pPr lvl="5" rtl="1" algn="r">
              <a:lnSpc>
                <a:spcPct val="100000"/>
              </a:lnSpc>
              <a:spcBef>
                <a:spcPts val="0"/>
              </a:spcBef>
              <a:spcAft>
                <a:spcPts val="0"/>
              </a:spcAft>
              <a:buClr>
                <a:srgbClr val="000000"/>
              </a:buClr>
              <a:buSzPts val="1800"/>
              <a:buNone/>
              <a:defRPr/>
            </a:lvl6pPr>
            <a:lvl7pPr lvl="6" rtl="1" algn="r">
              <a:lnSpc>
                <a:spcPct val="100000"/>
              </a:lnSpc>
              <a:spcBef>
                <a:spcPts val="0"/>
              </a:spcBef>
              <a:spcAft>
                <a:spcPts val="0"/>
              </a:spcAft>
              <a:buClr>
                <a:srgbClr val="000000"/>
              </a:buClr>
              <a:buSzPts val="1800"/>
              <a:buNone/>
              <a:defRPr/>
            </a:lvl7pPr>
            <a:lvl8pPr lvl="7" rtl="1" algn="r">
              <a:lnSpc>
                <a:spcPct val="100000"/>
              </a:lnSpc>
              <a:spcBef>
                <a:spcPts val="0"/>
              </a:spcBef>
              <a:spcAft>
                <a:spcPts val="0"/>
              </a:spcAft>
              <a:buClr>
                <a:srgbClr val="000000"/>
              </a:buClr>
              <a:buSzPts val="1800"/>
              <a:buNone/>
              <a:defRPr/>
            </a:lvl8pPr>
            <a:lvl9pPr lvl="8" rtl="1" algn="r">
              <a:lnSpc>
                <a:spcPct val="100000"/>
              </a:lnSpc>
              <a:spcBef>
                <a:spcPts val="0"/>
              </a:spcBef>
              <a:spcAft>
                <a:spcPts val="0"/>
              </a:spcAft>
              <a:buClr>
                <a:srgbClr val="000000"/>
              </a:buClr>
              <a:buSzPts val="1800"/>
              <a:buNone/>
              <a:defRPr/>
            </a:lvl9pPr>
          </a:lstStyle>
          <a:p/>
        </p:txBody>
      </p:sp>
      <p:sp>
        <p:nvSpPr>
          <p:cNvPr id="43" name="Google Shape;43;p40"/>
          <p:cNvSpPr txBox="1"/>
          <p:nvPr>
            <p:ph idx="12" type="sldNum"/>
          </p:nvPr>
        </p:nvSpPr>
        <p:spPr>
          <a:xfrm>
            <a:off x="6457950" y="4767263"/>
            <a:ext cx="2057400" cy="273844"/>
          </a:xfrm>
          <a:prstGeom prst="rect">
            <a:avLst/>
          </a:prstGeom>
          <a:noFill/>
          <a:ln>
            <a:noFill/>
          </a:ln>
        </p:spPr>
        <p:txBody>
          <a:bodyPr anchorCtr="0" anchor="ctr" bIns="45700" lIns="91425" spcFirstLastPara="1" rIns="91425" wrap="square" tIns="45700">
            <a:noAutofit/>
          </a:bodyPr>
          <a:lstStyle>
            <a:lvl1pPr indent="0" lvl="0"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1pPr>
            <a:lvl2pPr indent="0" lvl="1"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2pPr>
            <a:lvl3pPr indent="0" lvl="2"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3pPr>
            <a:lvl4pPr indent="0" lvl="3"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4pPr>
            <a:lvl5pPr indent="0" lvl="4"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5pPr>
            <a:lvl6pPr indent="0" lvl="5"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6pPr>
            <a:lvl7pPr indent="0" lvl="6"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7pPr>
            <a:lvl8pPr indent="0" lvl="7"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8pPr>
            <a:lvl9pPr indent="0" lvl="8"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9pPr>
          </a:lstStyle>
          <a:p>
            <a:pPr indent="0" lvl="0" marL="0" rtl="1" algn="r">
              <a:spcBef>
                <a:spcPts val="0"/>
              </a:spcBef>
              <a:spcAft>
                <a:spcPts val="0"/>
              </a:spcAft>
              <a:buNone/>
            </a:pPr>
            <a:fld id="{00000000-1234-1234-1234-123412341234}" type="slidenum">
              <a:rPr lang="ar-SA"/>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مقارنة" type="twoTxTwoObj">
  <p:cSld name="TWO_OBJECTS_WITH_TEXT">
    <p:spTree>
      <p:nvGrpSpPr>
        <p:cNvPr id="44" name="Shape 44"/>
        <p:cNvGrpSpPr/>
        <p:nvPr/>
      </p:nvGrpSpPr>
      <p:grpSpPr>
        <a:xfrm>
          <a:off x="0" y="0"/>
          <a:ext cx="0" cy="0"/>
          <a:chOff x="0" y="0"/>
          <a:chExt cx="0" cy="0"/>
        </a:xfrm>
      </p:grpSpPr>
      <p:sp>
        <p:nvSpPr>
          <p:cNvPr id="45" name="Google Shape;45;p41"/>
          <p:cNvSpPr txBox="1"/>
          <p:nvPr>
            <p:ph type="title"/>
          </p:nvPr>
        </p:nvSpPr>
        <p:spPr>
          <a:xfrm>
            <a:off x="629841" y="273844"/>
            <a:ext cx="7886700" cy="994172"/>
          </a:xfrm>
          <a:prstGeom prst="rect">
            <a:avLst/>
          </a:prstGeom>
          <a:noFill/>
          <a:ln>
            <a:noFill/>
          </a:ln>
        </p:spPr>
        <p:txBody>
          <a:bodyPr anchorCtr="0" anchor="ctr" bIns="45700" lIns="91425" spcFirstLastPara="1" rIns="91425" wrap="square" tIns="45700">
            <a:normAutofit/>
          </a:bodyPr>
          <a:lstStyle>
            <a:lvl1pPr lvl="0" rtl="1" algn="r">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6" name="Google Shape;46;p41"/>
          <p:cNvSpPr txBox="1"/>
          <p:nvPr>
            <p:ph idx="1" type="body"/>
          </p:nvPr>
        </p:nvSpPr>
        <p:spPr>
          <a:xfrm>
            <a:off x="629842" y="1260872"/>
            <a:ext cx="3868340" cy="617934"/>
          </a:xfrm>
          <a:prstGeom prst="rect">
            <a:avLst/>
          </a:prstGeom>
          <a:noFill/>
          <a:ln>
            <a:noFill/>
          </a:ln>
        </p:spPr>
        <p:txBody>
          <a:bodyPr anchorCtr="0" anchor="b" bIns="45700" lIns="91425" spcFirstLastPara="1" rIns="91425" wrap="square" tIns="45700">
            <a:normAutofit/>
          </a:bodyPr>
          <a:lstStyle>
            <a:lvl1pPr indent="-228600" lvl="0" marL="457200" rtl="1" algn="r">
              <a:lnSpc>
                <a:spcPct val="90000"/>
              </a:lnSpc>
              <a:spcBef>
                <a:spcPts val="750"/>
              </a:spcBef>
              <a:spcAft>
                <a:spcPts val="0"/>
              </a:spcAft>
              <a:buClr>
                <a:schemeClr val="dk1"/>
              </a:buClr>
              <a:buSzPts val="1800"/>
              <a:buNone/>
              <a:defRPr b="1" sz="1800"/>
            </a:lvl1pPr>
            <a:lvl2pPr indent="-228600" lvl="1" marL="914400" rtl="1" algn="r">
              <a:lnSpc>
                <a:spcPct val="90000"/>
              </a:lnSpc>
              <a:spcBef>
                <a:spcPts val="375"/>
              </a:spcBef>
              <a:spcAft>
                <a:spcPts val="0"/>
              </a:spcAft>
              <a:buClr>
                <a:schemeClr val="dk1"/>
              </a:buClr>
              <a:buSzPts val="1500"/>
              <a:buNone/>
              <a:defRPr b="1" sz="1500"/>
            </a:lvl2pPr>
            <a:lvl3pPr indent="-228600" lvl="2" marL="1371600" rtl="1" algn="r">
              <a:lnSpc>
                <a:spcPct val="90000"/>
              </a:lnSpc>
              <a:spcBef>
                <a:spcPts val="375"/>
              </a:spcBef>
              <a:spcAft>
                <a:spcPts val="0"/>
              </a:spcAft>
              <a:buClr>
                <a:schemeClr val="dk1"/>
              </a:buClr>
              <a:buSzPts val="1350"/>
              <a:buNone/>
              <a:defRPr b="1" sz="1350"/>
            </a:lvl3pPr>
            <a:lvl4pPr indent="-228600" lvl="3" marL="1828800" rtl="1" algn="r">
              <a:lnSpc>
                <a:spcPct val="90000"/>
              </a:lnSpc>
              <a:spcBef>
                <a:spcPts val="375"/>
              </a:spcBef>
              <a:spcAft>
                <a:spcPts val="0"/>
              </a:spcAft>
              <a:buClr>
                <a:schemeClr val="dk1"/>
              </a:buClr>
              <a:buSzPts val="1200"/>
              <a:buNone/>
              <a:defRPr b="1" sz="1200"/>
            </a:lvl4pPr>
            <a:lvl5pPr indent="-228600" lvl="4" marL="2286000" rtl="1" algn="r">
              <a:lnSpc>
                <a:spcPct val="90000"/>
              </a:lnSpc>
              <a:spcBef>
                <a:spcPts val="375"/>
              </a:spcBef>
              <a:spcAft>
                <a:spcPts val="0"/>
              </a:spcAft>
              <a:buClr>
                <a:schemeClr val="dk1"/>
              </a:buClr>
              <a:buSzPts val="1200"/>
              <a:buNone/>
              <a:defRPr b="1" sz="1200"/>
            </a:lvl5pPr>
            <a:lvl6pPr indent="-228600" lvl="5" marL="2743200" rtl="1" algn="r">
              <a:lnSpc>
                <a:spcPct val="90000"/>
              </a:lnSpc>
              <a:spcBef>
                <a:spcPts val="375"/>
              </a:spcBef>
              <a:spcAft>
                <a:spcPts val="0"/>
              </a:spcAft>
              <a:buClr>
                <a:schemeClr val="dk1"/>
              </a:buClr>
              <a:buSzPts val="1200"/>
              <a:buNone/>
              <a:defRPr b="1" sz="1200"/>
            </a:lvl6pPr>
            <a:lvl7pPr indent="-228600" lvl="6" marL="3200400" rtl="1" algn="r">
              <a:lnSpc>
                <a:spcPct val="90000"/>
              </a:lnSpc>
              <a:spcBef>
                <a:spcPts val="375"/>
              </a:spcBef>
              <a:spcAft>
                <a:spcPts val="0"/>
              </a:spcAft>
              <a:buClr>
                <a:schemeClr val="dk1"/>
              </a:buClr>
              <a:buSzPts val="1200"/>
              <a:buNone/>
              <a:defRPr b="1" sz="1200"/>
            </a:lvl7pPr>
            <a:lvl8pPr indent="-228600" lvl="7" marL="3657600" rtl="1" algn="r">
              <a:lnSpc>
                <a:spcPct val="90000"/>
              </a:lnSpc>
              <a:spcBef>
                <a:spcPts val="375"/>
              </a:spcBef>
              <a:spcAft>
                <a:spcPts val="0"/>
              </a:spcAft>
              <a:buClr>
                <a:schemeClr val="dk1"/>
              </a:buClr>
              <a:buSzPts val="1200"/>
              <a:buNone/>
              <a:defRPr b="1" sz="1200"/>
            </a:lvl8pPr>
            <a:lvl9pPr indent="-228600" lvl="8" marL="4114800" rtl="1" algn="r">
              <a:lnSpc>
                <a:spcPct val="90000"/>
              </a:lnSpc>
              <a:spcBef>
                <a:spcPts val="375"/>
              </a:spcBef>
              <a:spcAft>
                <a:spcPts val="0"/>
              </a:spcAft>
              <a:buClr>
                <a:schemeClr val="dk1"/>
              </a:buClr>
              <a:buSzPts val="1200"/>
              <a:buNone/>
              <a:defRPr b="1" sz="1200"/>
            </a:lvl9pPr>
          </a:lstStyle>
          <a:p/>
        </p:txBody>
      </p:sp>
      <p:sp>
        <p:nvSpPr>
          <p:cNvPr id="47" name="Google Shape;47;p41"/>
          <p:cNvSpPr txBox="1"/>
          <p:nvPr>
            <p:ph idx="2" type="body"/>
          </p:nvPr>
        </p:nvSpPr>
        <p:spPr>
          <a:xfrm>
            <a:off x="629842" y="1878806"/>
            <a:ext cx="3868340" cy="2763441"/>
          </a:xfrm>
          <a:prstGeom prst="rect">
            <a:avLst/>
          </a:prstGeom>
          <a:noFill/>
          <a:ln>
            <a:noFill/>
          </a:ln>
        </p:spPr>
        <p:txBody>
          <a:bodyPr anchorCtr="0" anchor="t" bIns="45700" lIns="91425" spcFirstLastPara="1" rIns="91425" wrap="square" tIns="45700">
            <a:normAutofit/>
          </a:bodyPr>
          <a:lstStyle>
            <a:lvl1pPr indent="-342900" lvl="0" marL="457200" rtl="1" algn="r">
              <a:lnSpc>
                <a:spcPct val="90000"/>
              </a:lnSpc>
              <a:spcBef>
                <a:spcPts val="750"/>
              </a:spcBef>
              <a:spcAft>
                <a:spcPts val="0"/>
              </a:spcAft>
              <a:buClr>
                <a:schemeClr val="dk1"/>
              </a:buClr>
              <a:buSzPts val="1800"/>
              <a:buChar char="•"/>
              <a:defRPr/>
            </a:lvl1pPr>
            <a:lvl2pPr indent="-342900" lvl="1" marL="914400" rtl="1" algn="r">
              <a:lnSpc>
                <a:spcPct val="90000"/>
              </a:lnSpc>
              <a:spcBef>
                <a:spcPts val="375"/>
              </a:spcBef>
              <a:spcAft>
                <a:spcPts val="0"/>
              </a:spcAft>
              <a:buClr>
                <a:schemeClr val="dk1"/>
              </a:buClr>
              <a:buSzPts val="1800"/>
              <a:buChar char="•"/>
              <a:defRPr/>
            </a:lvl2pPr>
            <a:lvl3pPr indent="-342900" lvl="2" marL="1371600" rtl="1" algn="r">
              <a:lnSpc>
                <a:spcPct val="90000"/>
              </a:lnSpc>
              <a:spcBef>
                <a:spcPts val="375"/>
              </a:spcBef>
              <a:spcAft>
                <a:spcPts val="0"/>
              </a:spcAft>
              <a:buClr>
                <a:schemeClr val="dk1"/>
              </a:buClr>
              <a:buSzPts val="1800"/>
              <a:buChar char="•"/>
              <a:defRPr/>
            </a:lvl3pPr>
            <a:lvl4pPr indent="-342900" lvl="3" marL="1828800" rtl="1" algn="r">
              <a:lnSpc>
                <a:spcPct val="90000"/>
              </a:lnSpc>
              <a:spcBef>
                <a:spcPts val="375"/>
              </a:spcBef>
              <a:spcAft>
                <a:spcPts val="0"/>
              </a:spcAft>
              <a:buClr>
                <a:schemeClr val="dk1"/>
              </a:buClr>
              <a:buSzPts val="1800"/>
              <a:buChar char="•"/>
              <a:defRPr/>
            </a:lvl4pPr>
            <a:lvl5pPr indent="-342900" lvl="4" marL="2286000" rtl="1" algn="r">
              <a:lnSpc>
                <a:spcPct val="90000"/>
              </a:lnSpc>
              <a:spcBef>
                <a:spcPts val="375"/>
              </a:spcBef>
              <a:spcAft>
                <a:spcPts val="0"/>
              </a:spcAft>
              <a:buClr>
                <a:schemeClr val="dk1"/>
              </a:buClr>
              <a:buSzPts val="1800"/>
              <a:buChar char="•"/>
              <a:defRPr/>
            </a:lvl5pPr>
            <a:lvl6pPr indent="-342900" lvl="5" marL="2743200" rtl="1" algn="r">
              <a:lnSpc>
                <a:spcPct val="90000"/>
              </a:lnSpc>
              <a:spcBef>
                <a:spcPts val="375"/>
              </a:spcBef>
              <a:spcAft>
                <a:spcPts val="0"/>
              </a:spcAft>
              <a:buClr>
                <a:schemeClr val="dk1"/>
              </a:buClr>
              <a:buSzPts val="1800"/>
              <a:buChar char="•"/>
              <a:defRPr/>
            </a:lvl6pPr>
            <a:lvl7pPr indent="-342900" lvl="6" marL="3200400" rtl="1" algn="r">
              <a:lnSpc>
                <a:spcPct val="90000"/>
              </a:lnSpc>
              <a:spcBef>
                <a:spcPts val="375"/>
              </a:spcBef>
              <a:spcAft>
                <a:spcPts val="0"/>
              </a:spcAft>
              <a:buClr>
                <a:schemeClr val="dk1"/>
              </a:buClr>
              <a:buSzPts val="1800"/>
              <a:buChar char="•"/>
              <a:defRPr/>
            </a:lvl7pPr>
            <a:lvl8pPr indent="-342900" lvl="7" marL="3657600" rtl="1" algn="r">
              <a:lnSpc>
                <a:spcPct val="90000"/>
              </a:lnSpc>
              <a:spcBef>
                <a:spcPts val="375"/>
              </a:spcBef>
              <a:spcAft>
                <a:spcPts val="0"/>
              </a:spcAft>
              <a:buClr>
                <a:schemeClr val="dk1"/>
              </a:buClr>
              <a:buSzPts val="1800"/>
              <a:buChar char="•"/>
              <a:defRPr/>
            </a:lvl8pPr>
            <a:lvl9pPr indent="-342900" lvl="8" marL="4114800" rtl="1" algn="r">
              <a:lnSpc>
                <a:spcPct val="90000"/>
              </a:lnSpc>
              <a:spcBef>
                <a:spcPts val="375"/>
              </a:spcBef>
              <a:spcAft>
                <a:spcPts val="0"/>
              </a:spcAft>
              <a:buClr>
                <a:schemeClr val="dk1"/>
              </a:buClr>
              <a:buSzPts val="1800"/>
              <a:buChar char="•"/>
              <a:defRPr/>
            </a:lvl9pPr>
          </a:lstStyle>
          <a:p/>
        </p:txBody>
      </p:sp>
      <p:sp>
        <p:nvSpPr>
          <p:cNvPr id="48" name="Google Shape;48;p41"/>
          <p:cNvSpPr txBox="1"/>
          <p:nvPr>
            <p:ph idx="3" type="body"/>
          </p:nvPr>
        </p:nvSpPr>
        <p:spPr>
          <a:xfrm>
            <a:off x="4629150" y="1260872"/>
            <a:ext cx="3887391" cy="617934"/>
          </a:xfrm>
          <a:prstGeom prst="rect">
            <a:avLst/>
          </a:prstGeom>
          <a:noFill/>
          <a:ln>
            <a:noFill/>
          </a:ln>
        </p:spPr>
        <p:txBody>
          <a:bodyPr anchorCtr="0" anchor="b" bIns="45700" lIns="91425" spcFirstLastPara="1" rIns="91425" wrap="square" tIns="45700">
            <a:normAutofit/>
          </a:bodyPr>
          <a:lstStyle>
            <a:lvl1pPr indent="-228600" lvl="0" marL="457200" rtl="1" algn="r">
              <a:lnSpc>
                <a:spcPct val="90000"/>
              </a:lnSpc>
              <a:spcBef>
                <a:spcPts val="750"/>
              </a:spcBef>
              <a:spcAft>
                <a:spcPts val="0"/>
              </a:spcAft>
              <a:buClr>
                <a:schemeClr val="dk1"/>
              </a:buClr>
              <a:buSzPts val="1800"/>
              <a:buNone/>
              <a:defRPr b="1" sz="1800"/>
            </a:lvl1pPr>
            <a:lvl2pPr indent="-228600" lvl="1" marL="914400" rtl="1" algn="r">
              <a:lnSpc>
                <a:spcPct val="90000"/>
              </a:lnSpc>
              <a:spcBef>
                <a:spcPts val="375"/>
              </a:spcBef>
              <a:spcAft>
                <a:spcPts val="0"/>
              </a:spcAft>
              <a:buClr>
                <a:schemeClr val="dk1"/>
              </a:buClr>
              <a:buSzPts val="1500"/>
              <a:buNone/>
              <a:defRPr b="1" sz="1500"/>
            </a:lvl2pPr>
            <a:lvl3pPr indent="-228600" lvl="2" marL="1371600" rtl="1" algn="r">
              <a:lnSpc>
                <a:spcPct val="90000"/>
              </a:lnSpc>
              <a:spcBef>
                <a:spcPts val="375"/>
              </a:spcBef>
              <a:spcAft>
                <a:spcPts val="0"/>
              </a:spcAft>
              <a:buClr>
                <a:schemeClr val="dk1"/>
              </a:buClr>
              <a:buSzPts val="1350"/>
              <a:buNone/>
              <a:defRPr b="1" sz="1350"/>
            </a:lvl3pPr>
            <a:lvl4pPr indent="-228600" lvl="3" marL="1828800" rtl="1" algn="r">
              <a:lnSpc>
                <a:spcPct val="90000"/>
              </a:lnSpc>
              <a:spcBef>
                <a:spcPts val="375"/>
              </a:spcBef>
              <a:spcAft>
                <a:spcPts val="0"/>
              </a:spcAft>
              <a:buClr>
                <a:schemeClr val="dk1"/>
              </a:buClr>
              <a:buSzPts val="1200"/>
              <a:buNone/>
              <a:defRPr b="1" sz="1200"/>
            </a:lvl4pPr>
            <a:lvl5pPr indent="-228600" lvl="4" marL="2286000" rtl="1" algn="r">
              <a:lnSpc>
                <a:spcPct val="90000"/>
              </a:lnSpc>
              <a:spcBef>
                <a:spcPts val="375"/>
              </a:spcBef>
              <a:spcAft>
                <a:spcPts val="0"/>
              </a:spcAft>
              <a:buClr>
                <a:schemeClr val="dk1"/>
              </a:buClr>
              <a:buSzPts val="1200"/>
              <a:buNone/>
              <a:defRPr b="1" sz="1200"/>
            </a:lvl5pPr>
            <a:lvl6pPr indent="-228600" lvl="5" marL="2743200" rtl="1" algn="r">
              <a:lnSpc>
                <a:spcPct val="90000"/>
              </a:lnSpc>
              <a:spcBef>
                <a:spcPts val="375"/>
              </a:spcBef>
              <a:spcAft>
                <a:spcPts val="0"/>
              </a:spcAft>
              <a:buClr>
                <a:schemeClr val="dk1"/>
              </a:buClr>
              <a:buSzPts val="1200"/>
              <a:buNone/>
              <a:defRPr b="1" sz="1200"/>
            </a:lvl6pPr>
            <a:lvl7pPr indent="-228600" lvl="6" marL="3200400" rtl="1" algn="r">
              <a:lnSpc>
                <a:spcPct val="90000"/>
              </a:lnSpc>
              <a:spcBef>
                <a:spcPts val="375"/>
              </a:spcBef>
              <a:spcAft>
                <a:spcPts val="0"/>
              </a:spcAft>
              <a:buClr>
                <a:schemeClr val="dk1"/>
              </a:buClr>
              <a:buSzPts val="1200"/>
              <a:buNone/>
              <a:defRPr b="1" sz="1200"/>
            </a:lvl7pPr>
            <a:lvl8pPr indent="-228600" lvl="7" marL="3657600" rtl="1" algn="r">
              <a:lnSpc>
                <a:spcPct val="90000"/>
              </a:lnSpc>
              <a:spcBef>
                <a:spcPts val="375"/>
              </a:spcBef>
              <a:spcAft>
                <a:spcPts val="0"/>
              </a:spcAft>
              <a:buClr>
                <a:schemeClr val="dk1"/>
              </a:buClr>
              <a:buSzPts val="1200"/>
              <a:buNone/>
              <a:defRPr b="1" sz="1200"/>
            </a:lvl8pPr>
            <a:lvl9pPr indent="-228600" lvl="8" marL="4114800" rtl="1" algn="r">
              <a:lnSpc>
                <a:spcPct val="90000"/>
              </a:lnSpc>
              <a:spcBef>
                <a:spcPts val="375"/>
              </a:spcBef>
              <a:spcAft>
                <a:spcPts val="0"/>
              </a:spcAft>
              <a:buClr>
                <a:schemeClr val="dk1"/>
              </a:buClr>
              <a:buSzPts val="1200"/>
              <a:buNone/>
              <a:defRPr b="1" sz="1200"/>
            </a:lvl9pPr>
          </a:lstStyle>
          <a:p/>
        </p:txBody>
      </p:sp>
      <p:sp>
        <p:nvSpPr>
          <p:cNvPr id="49" name="Google Shape;49;p41"/>
          <p:cNvSpPr txBox="1"/>
          <p:nvPr>
            <p:ph idx="4" type="body"/>
          </p:nvPr>
        </p:nvSpPr>
        <p:spPr>
          <a:xfrm>
            <a:off x="4629150" y="1878806"/>
            <a:ext cx="3887391" cy="2763441"/>
          </a:xfrm>
          <a:prstGeom prst="rect">
            <a:avLst/>
          </a:prstGeom>
          <a:noFill/>
          <a:ln>
            <a:noFill/>
          </a:ln>
        </p:spPr>
        <p:txBody>
          <a:bodyPr anchorCtr="0" anchor="t" bIns="45700" lIns="91425" spcFirstLastPara="1" rIns="91425" wrap="square" tIns="45700">
            <a:normAutofit/>
          </a:bodyPr>
          <a:lstStyle>
            <a:lvl1pPr indent="-342900" lvl="0" marL="457200" rtl="1" algn="r">
              <a:lnSpc>
                <a:spcPct val="90000"/>
              </a:lnSpc>
              <a:spcBef>
                <a:spcPts val="750"/>
              </a:spcBef>
              <a:spcAft>
                <a:spcPts val="0"/>
              </a:spcAft>
              <a:buClr>
                <a:schemeClr val="dk1"/>
              </a:buClr>
              <a:buSzPts val="1800"/>
              <a:buChar char="•"/>
              <a:defRPr/>
            </a:lvl1pPr>
            <a:lvl2pPr indent="-342900" lvl="1" marL="914400" rtl="1" algn="r">
              <a:lnSpc>
                <a:spcPct val="90000"/>
              </a:lnSpc>
              <a:spcBef>
                <a:spcPts val="375"/>
              </a:spcBef>
              <a:spcAft>
                <a:spcPts val="0"/>
              </a:spcAft>
              <a:buClr>
                <a:schemeClr val="dk1"/>
              </a:buClr>
              <a:buSzPts val="1800"/>
              <a:buChar char="•"/>
              <a:defRPr/>
            </a:lvl2pPr>
            <a:lvl3pPr indent="-342900" lvl="2" marL="1371600" rtl="1" algn="r">
              <a:lnSpc>
                <a:spcPct val="90000"/>
              </a:lnSpc>
              <a:spcBef>
                <a:spcPts val="375"/>
              </a:spcBef>
              <a:spcAft>
                <a:spcPts val="0"/>
              </a:spcAft>
              <a:buClr>
                <a:schemeClr val="dk1"/>
              </a:buClr>
              <a:buSzPts val="1800"/>
              <a:buChar char="•"/>
              <a:defRPr/>
            </a:lvl3pPr>
            <a:lvl4pPr indent="-342900" lvl="3" marL="1828800" rtl="1" algn="r">
              <a:lnSpc>
                <a:spcPct val="90000"/>
              </a:lnSpc>
              <a:spcBef>
                <a:spcPts val="375"/>
              </a:spcBef>
              <a:spcAft>
                <a:spcPts val="0"/>
              </a:spcAft>
              <a:buClr>
                <a:schemeClr val="dk1"/>
              </a:buClr>
              <a:buSzPts val="1800"/>
              <a:buChar char="•"/>
              <a:defRPr/>
            </a:lvl4pPr>
            <a:lvl5pPr indent="-342900" lvl="4" marL="2286000" rtl="1" algn="r">
              <a:lnSpc>
                <a:spcPct val="90000"/>
              </a:lnSpc>
              <a:spcBef>
                <a:spcPts val="375"/>
              </a:spcBef>
              <a:spcAft>
                <a:spcPts val="0"/>
              </a:spcAft>
              <a:buClr>
                <a:schemeClr val="dk1"/>
              </a:buClr>
              <a:buSzPts val="1800"/>
              <a:buChar char="•"/>
              <a:defRPr/>
            </a:lvl5pPr>
            <a:lvl6pPr indent="-342900" lvl="5" marL="2743200" rtl="1" algn="r">
              <a:lnSpc>
                <a:spcPct val="90000"/>
              </a:lnSpc>
              <a:spcBef>
                <a:spcPts val="375"/>
              </a:spcBef>
              <a:spcAft>
                <a:spcPts val="0"/>
              </a:spcAft>
              <a:buClr>
                <a:schemeClr val="dk1"/>
              </a:buClr>
              <a:buSzPts val="1800"/>
              <a:buChar char="•"/>
              <a:defRPr/>
            </a:lvl6pPr>
            <a:lvl7pPr indent="-342900" lvl="6" marL="3200400" rtl="1" algn="r">
              <a:lnSpc>
                <a:spcPct val="90000"/>
              </a:lnSpc>
              <a:spcBef>
                <a:spcPts val="375"/>
              </a:spcBef>
              <a:spcAft>
                <a:spcPts val="0"/>
              </a:spcAft>
              <a:buClr>
                <a:schemeClr val="dk1"/>
              </a:buClr>
              <a:buSzPts val="1800"/>
              <a:buChar char="•"/>
              <a:defRPr/>
            </a:lvl7pPr>
            <a:lvl8pPr indent="-342900" lvl="7" marL="3657600" rtl="1" algn="r">
              <a:lnSpc>
                <a:spcPct val="90000"/>
              </a:lnSpc>
              <a:spcBef>
                <a:spcPts val="375"/>
              </a:spcBef>
              <a:spcAft>
                <a:spcPts val="0"/>
              </a:spcAft>
              <a:buClr>
                <a:schemeClr val="dk1"/>
              </a:buClr>
              <a:buSzPts val="1800"/>
              <a:buChar char="•"/>
              <a:defRPr/>
            </a:lvl8pPr>
            <a:lvl9pPr indent="-342900" lvl="8" marL="4114800" rtl="1" algn="r">
              <a:lnSpc>
                <a:spcPct val="90000"/>
              </a:lnSpc>
              <a:spcBef>
                <a:spcPts val="375"/>
              </a:spcBef>
              <a:spcAft>
                <a:spcPts val="0"/>
              </a:spcAft>
              <a:buClr>
                <a:schemeClr val="dk1"/>
              </a:buClr>
              <a:buSzPts val="1800"/>
              <a:buChar char="•"/>
              <a:defRPr/>
            </a:lvl9pPr>
          </a:lstStyle>
          <a:p/>
        </p:txBody>
      </p:sp>
      <p:sp>
        <p:nvSpPr>
          <p:cNvPr id="50" name="Google Shape;50;p41"/>
          <p:cNvSpPr txBox="1"/>
          <p:nvPr>
            <p:ph idx="10" type="dt"/>
          </p:nvPr>
        </p:nvSpPr>
        <p:spPr>
          <a:xfrm>
            <a:off x="628650" y="4767263"/>
            <a:ext cx="2057400" cy="273844"/>
          </a:xfrm>
          <a:prstGeom prst="rect">
            <a:avLst/>
          </a:prstGeom>
          <a:noFill/>
          <a:ln>
            <a:noFill/>
          </a:ln>
        </p:spPr>
        <p:txBody>
          <a:bodyPr anchorCtr="0" anchor="ctr" bIns="45700" lIns="91425" spcFirstLastPara="1" rIns="91425" wrap="square" tIns="45700">
            <a:noAutofit/>
          </a:bodyPr>
          <a:lstStyle>
            <a:lvl1pPr lvl="0" rtl="1" algn="r">
              <a:lnSpc>
                <a:spcPct val="100000"/>
              </a:lnSpc>
              <a:spcBef>
                <a:spcPts val="0"/>
              </a:spcBef>
              <a:spcAft>
                <a:spcPts val="0"/>
              </a:spcAft>
              <a:buClr>
                <a:srgbClr val="888888"/>
              </a:buClr>
              <a:buSzPts val="1800"/>
              <a:buNone/>
              <a:defRPr/>
            </a:lvl1pPr>
            <a:lvl2pPr lvl="1" rtl="1" algn="r">
              <a:lnSpc>
                <a:spcPct val="100000"/>
              </a:lnSpc>
              <a:spcBef>
                <a:spcPts val="0"/>
              </a:spcBef>
              <a:spcAft>
                <a:spcPts val="0"/>
              </a:spcAft>
              <a:buClr>
                <a:srgbClr val="000000"/>
              </a:buClr>
              <a:buSzPts val="1800"/>
              <a:buNone/>
              <a:defRPr/>
            </a:lvl2pPr>
            <a:lvl3pPr lvl="2" rtl="1" algn="r">
              <a:lnSpc>
                <a:spcPct val="100000"/>
              </a:lnSpc>
              <a:spcBef>
                <a:spcPts val="0"/>
              </a:spcBef>
              <a:spcAft>
                <a:spcPts val="0"/>
              </a:spcAft>
              <a:buClr>
                <a:srgbClr val="000000"/>
              </a:buClr>
              <a:buSzPts val="1800"/>
              <a:buNone/>
              <a:defRPr/>
            </a:lvl3pPr>
            <a:lvl4pPr lvl="3" rtl="1" algn="r">
              <a:lnSpc>
                <a:spcPct val="100000"/>
              </a:lnSpc>
              <a:spcBef>
                <a:spcPts val="0"/>
              </a:spcBef>
              <a:spcAft>
                <a:spcPts val="0"/>
              </a:spcAft>
              <a:buClr>
                <a:srgbClr val="000000"/>
              </a:buClr>
              <a:buSzPts val="1800"/>
              <a:buNone/>
              <a:defRPr/>
            </a:lvl4pPr>
            <a:lvl5pPr lvl="4" rtl="1" algn="r">
              <a:lnSpc>
                <a:spcPct val="100000"/>
              </a:lnSpc>
              <a:spcBef>
                <a:spcPts val="0"/>
              </a:spcBef>
              <a:spcAft>
                <a:spcPts val="0"/>
              </a:spcAft>
              <a:buClr>
                <a:srgbClr val="000000"/>
              </a:buClr>
              <a:buSzPts val="1800"/>
              <a:buNone/>
              <a:defRPr/>
            </a:lvl5pPr>
            <a:lvl6pPr lvl="5" rtl="1" algn="r">
              <a:lnSpc>
                <a:spcPct val="100000"/>
              </a:lnSpc>
              <a:spcBef>
                <a:spcPts val="0"/>
              </a:spcBef>
              <a:spcAft>
                <a:spcPts val="0"/>
              </a:spcAft>
              <a:buClr>
                <a:srgbClr val="000000"/>
              </a:buClr>
              <a:buSzPts val="1800"/>
              <a:buNone/>
              <a:defRPr/>
            </a:lvl6pPr>
            <a:lvl7pPr lvl="6" rtl="1" algn="r">
              <a:lnSpc>
                <a:spcPct val="100000"/>
              </a:lnSpc>
              <a:spcBef>
                <a:spcPts val="0"/>
              </a:spcBef>
              <a:spcAft>
                <a:spcPts val="0"/>
              </a:spcAft>
              <a:buClr>
                <a:srgbClr val="000000"/>
              </a:buClr>
              <a:buSzPts val="1800"/>
              <a:buNone/>
              <a:defRPr/>
            </a:lvl7pPr>
            <a:lvl8pPr lvl="7" rtl="1" algn="r">
              <a:lnSpc>
                <a:spcPct val="100000"/>
              </a:lnSpc>
              <a:spcBef>
                <a:spcPts val="0"/>
              </a:spcBef>
              <a:spcAft>
                <a:spcPts val="0"/>
              </a:spcAft>
              <a:buClr>
                <a:srgbClr val="000000"/>
              </a:buClr>
              <a:buSzPts val="1800"/>
              <a:buNone/>
              <a:defRPr/>
            </a:lvl8pPr>
            <a:lvl9pPr lvl="8" rtl="1" algn="r">
              <a:lnSpc>
                <a:spcPct val="100000"/>
              </a:lnSpc>
              <a:spcBef>
                <a:spcPts val="0"/>
              </a:spcBef>
              <a:spcAft>
                <a:spcPts val="0"/>
              </a:spcAft>
              <a:buClr>
                <a:srgbClr val="000000"/>
              </a:buClr>
              <a:buSzPts val="1800"/>
              <a:buNone/>
              <a:defRPr/>
            </a:lvl9pPr>
          </a:lstStyle>
          <a:p/>
        </p:txBody>
      </p:sp>
      <p:sp>
        <p:nvSpPr>
          <p:cNvPr id="51" name="Google Shape;51;p41"/>
          <p:cNvSpPr txBox="1"/>
          <p:nvPr>
            <p:ph idx="11" type="ftr"/>
          </p:nvPr>
        </p:nvSpPr>
        <p:spPr>
          <a:xfrm>
            <a:off x="3028950" y="4767263"/>
            <a:ext cx="3086100" cy="273844"/>
          </a:xfrm>
          <a:prstGeom prst="rect">
            <a:avLst/>
          </a:prstGeom>
          <a:noFill/>
          <a:ln>
            <a:noFill/>
          </a:ln>
        </p:spPr>
        <p:txBody>
          <a:bodyPr anchorCtr="0" anchor="ctr" bIns="45700" lIns="91425" spcFirstLastPara="1" rIns="91425" wrap="square" tIns="45700">
            <a:noAutofit/>
          </a:bodyPr>
          <a:lstStyle>
            <a:lvl1pPr lvl="0" rtl="1" algn="ctr">
              <a:lnSpc>
                <a:spcPct val="100000"/>
              </a:lnSpc>
              <a:spcBef>
                <a:spcPts val="0"/>
              </a:spcBef>
              <a:spcAft>
                <a:spcPts val="0"/>
              </a:spcAft>
              <a:buClr>
                <a:srgbClr val="888888"/>
              </a:buClr>
              <a:buSzPts val="1800"/>
              <a:buNone/>
              <a:defRPr/>
            </a:lvl1pPr>
            <a:lvl2pPr lvl="1" rtl="1" algn="r">
              <a:lnSpc>
                <a:spcPct val="100000"/>
              </a:lnSpc>
              <a:spcBef>
                <a:spcPts val="0"/>
              </a:spcBef>
              <a:spcAft>
                <a:spcPts val="0"/>
              </a:spcAft>
              <a:buClr>
                <a:srgbClr val="000000"/>
              </a:buClr>
              <a:buSzPts val="1800"/>
              <a:buNone/>
              <a:defRPr/>
            </a:lvl2pPr>
            <a:lvl3pPr lvl="2" rtl="1" algn="r">
              <a:lnSpc>
                <a:spcPct val="100000"/>
              </a:lnSpc>
              <a:spcBef>
                <a:spcPts val="0"/>
              </a:spcBef>
              <a:spcAft>
                <a:spcPts val="0"/>
              </a:spcAft>
              <a:buClr>
                <a:srgbClr val="000000"/>
              </a:buClr>
              <a:buSzPts val="1800"/>
              <a:buNone/>
              <a:defRPr/>
            </a:lvl3pPr>
            <a:lvl4pPr lvl="3" rtl="1" algn="r">
              <a:lnSpc>
                <a:spcPct val="100000"/>
              </a:lnSpc>
              <a:spcBef>
                <a:spcPts val="0"/>
              </a:spcBef>
              <a:spcAft>
                <a:spcPts val="0"/>
              </a:spcAft>
              <a:buClr>
                <a:srgbClr val="000000"/>
              </a:buClr>
              <a:buSzPts val="1800"/>
              <a:buNone/>
              <a:defRPr/>
            </a:lvl4pPr>
            <a:lvl5pPr lvl="4" rtl="1" algn="r">
              <a:lnSpc>
                <a:spcPct val="100000"/>
              </a:lnSpc>
              <a:spcBef>
                <a:spcPts val="0"/>
              </a:spcBef>
              <a:spcAft>
                <a:spcPts val="0"/>
              </a:spcAft>
              <a:buClr>
                <a:srgbClr val="000000"/>
              </a:buClr>
              <a:buSzPts val="1800"/>
              <a:buNone/>
              <a:defRPr/>
            </a:lvl5pPr>
            <a:lvl6pPr lvl="5" rtl="1" algn="r">
              <a:lnSpc>
                <a:spcPct val="100000"/>
              </a:lnSpc>
              <a:spcBef>
                <a:spcPts val="0"/>
              </a:spcBef>
              <a:spcAft>
                <a:spcPts val="0"/>
              </a:spcAft>
              <a:buClr>
                <a:srgbClr val="000000"/>
              </a:buClr>
              <a:buSzPts val="1800"/>
              <a:buNone/>
              <a:defRPr/>
            </a:lvl6pPr>
            <a:lvl7pPr lvl="6" rtl="1" algn="r">
              <a:lnSpc>
                <a:spcPct val="100000"/>
              </a:lnSpc>
              <a:spcBef>
                <a:spcPts val="0"/>
              </a:spcBef>
              <a:spcAft>
                <a:spcPts val="0"/>
              </a:spcAft>
              <a:buClr>
                <a:srgbClr val="000000"/>
              </a:buClr>
              <a:buSzPts val="1800"/>
              <a:buNone/>
              <a:defRPr/>
            </a:lvl7pPr>
            <a:lvl8pPr lvl="7" rtl="1" algn="r">
              <a:lnSpc>
                <a:spcPct val="100000"/>
              </a:lnSpc>
              <a:spcBef>
                <a:spcPts val="0"/>
              </a:spcBef>
              <a:spcAft>
                <a:spcPts val="0"/>
              </a:spcAft>
              <a:buClr>
                <a:srgbClr val="000000"/>
              </a:buClr>
              <a:buSzPts val="1800"/>
              <a:buNone/>
              <a:defRPr/>
            </a:lvl8pPr>
            <a:lvl9pPr lvl="8" rtl="1" algn="r">
              <a:lnSpc>
                <a:spcPct val="100000"/>
              </a:lnSpc>
              <a:spcBef>
                <a:spcPts val="0"/>
              </a:spcBef>
              <a:spcAft>
                <a:spcPts val="0"/>
              </a:spcAft>
              <a:buClr>
                <a:srgbClr val="000000"/>
              </a:buClr>
              <a:buSzPts val="1800"/>
              <a:buNone/>
              <a:defRPr/>
            </a:lvl9pPr>
          </a:lstStyle>
          <a:p/>
        </p:txBody>
      </p:sp>
      <p:sp>
        <p:nvSpPr>
          <p:cNvPr id="52" name="Google Shape;52;p41"/>
          <p:cNvSpPr txBox="1"/>
          <p:nvPr>
            <p:ph idx="12" type="sldNum"/>
          </p:nvPr>
        </p:nvSpPr>
        <p:spPr>
          <a:xfrm>
            <a:off x="6457950" y="4767263"/>
            <a:ext cx="2057400" cy="273844"/>
          </a:xfrm>
          <a:prstGeom prst="rect">
            <a:avLst/>
          </a:prstGeom>
          <a:noFill/>
          <a:ln>
            <a:noFill/>
          </a:ln>
        </p:spPr>
        <p:txBody>
          <a:bodyPr anchorCtr="0" anchor="ctr" bIns="45700" lIns="91425" spcFirstLastPara="1" rIns="91425" wrap="square" tIns="45700">
            <a:noAutofit/>
          </a:bodyPr>
          <a:lstStyle>
            <a:lvl1pPr indent="0" lvl="0"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1pPr>
            <a:lvl2pPr indent="0" lvl="1"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2pPr>
            <a:lvl3pPr indent="0" lvl="2"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3pPr>
            <a:lvl4pPr indent="0" lvl="3"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4pPr>
            <a:lvl5pPr indent="0" lvl="4"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5pPr>
            <a:lvl6pPr indent="0" lvl="5"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6pPr>
            <a:lvl7pPr indent="0" lvl="6"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7pPr>
            <a:lvl8pPr indent="0" lvl="7"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8pPr>
            <a:lvl9pPr indent="0" lvl="8"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9pPr>
          </a:lstStyle>
          <a:p>
            <a:pPr indent="0" lvl="0" marL="0" rtl="1" algn="r">
              <a:spcBef>
                <a:spcPts val="0"/>
              </a:spcBef>
              <a:spcAft>
                <a:spcPts val="0"/>
              </a:spcAft>
              <a:buNone/>
            </a:pPr>
            <a:fld id="{00000000-1234-1234-1234-123412341234}" type="slidenum">
              <a:rPr lang="ar-SA"/>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عنوان فقط" type="titleOnly">
  <p:cSld name="TITLE_ONLY">
    <p:spTree>
      <p:nvGrpSpPr>
        <p:cNvPr id="53" name="Shape 53"/>
        <p:cNvGrpSpPr/>
        <p:nvPr/>
      </p:nvGrpSpPr>
      <p:grpSpPr>
        <a:xfrm>
          <a:off x="0" y="0"/>
          <a:ext cx="0" cy="0"/>
          <a:chOff x="0" y="0"/>
          <a:chExt cx="0" cy="0"/>
        </a:xfrm>
      </p:grpSpPr>
      <p:sp>
        <p:nvSpPr>
          <p:cNvPr id="54" name="Google Shape;54;p42"/>
          <p:cNvSpPr txBox="1"/>
          <p:nvPr>
            <p:ph type="title"/>
          </p:nvPr>
        </p:nvSpPr>
        <p:spPr>
          <a:xfrm>
            <a:off x="628650" y="273844"/>
            <a:ext cx="7886700" cy="994172"/>
          </a:xfrm>
          <a:prstGeom prst="rect">
            <a:avLst/>
          </a:prstGeom>
          <a:noFill/>
          <a:ln>
            <a:noFill/>
          </a:ln>
        </p:spPr>
        <p:txBody>
          <a:bodyPr anchorCtr="0" anchor="ctr" bIns="45700" lIns="91425" spcFirstLastPara="1" rIns="91425" wrap="square" tIns="45700">
            <a:normAutofit/>
          </a:bodyPr>
          <a:lstStyle>
            <a:lvl1pPr lvl="0" rtl="1" algn="r">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5" name="Google Shape;55;p42"/>
          <p:cNvSpPr txBox="1"/>
          <p:nvPr>
            <p:ph idx="10" type="dt"/>
          </p:nvPr>
        </p:nvSpPr>
        <p:spPr>
          <a:xfrm>
            <a:off x="628650" y="4767263"/>
            <a:ext cx="2057400" cy="273844"/>
          </a:xfrm>
          <a:prstGeom prst="rect">
            <a:avLst/>
          </a:prstGeom>
          <a:noFill/>
          <a:ln>
            <a:noFill/>
          </a:ln>
        </p:spPr>
        <p:txBody>
          <a:bodyPr anchorCtr="0" anchor="ctr" bIns="45700" lIns="91425" spcFirstLastPara="1" rIns="91425" wrap="square" tIns="45700">
            <a:noAutofit/>
          </a:bodyPr>
          <a:lstStyle>
            <a:lvl1pPr lvl="0" rtl="1" algn="r">
              <a:lnSpc>
                <a:spcPct val="100000"/>
              </a:lnSpc>
              <a:spcBef>
                <a:spcPts val="0"/>
              </a:spcBef>
              <a:spcAft>
                <a:spcPts val="0"/>
              </a:spcAft>
              <a:buClr>
                <a:srgbClr val="888888"/>
              </a:buClr>
              <a:buSzPts val="1800"/>
              <a:buNone/>
              <a:defRPr/>
            </a:lvl1pPr>
            <a:lvl2pPr lvl="1" rtl="1" algn="r">
              <a:lnSpc>
                <a:spcPct val="100000"/>
              </a:lnSpc>
              <a:spcBef>
                <a:spcPts val="0"/>
              </a:spcBef>
              <a:spcAft>
                <a:spcPts val="0"/>
              </a:spcAft>
              <a:buClr>
                <a:srgbClr val="000000"/>
              </a:buClr>
              <a:buSzPts val="1800"/>
              <a:buNone/>
              <a:defRPr/>
            </a:lvl2pPr>
            <a:lvl3pPr lvl="2" rtl="1" algn="r">
              <a:lnSpc>
                <a:spcPct val="100000"/>
              </a:lnSpc>
              <a:spcBef>
                <a:spcPts val="0"/>
              </a:spcBef>
              <a:spcAft>
                <a:spcPts val="0"/>
              </a:spcAft>
              <a:buClr>
                <a:srgbClr val="000000"/>
              </a:buClr>
              <a:buSzPts val="1800"/>
              <a:buNone/>
              <a:defRPr/>
            </a:lvl3pPr>
            <a:lvl4pPr lvl="3" rtl="1" algn="r">
              <a:lnSpc>
                <a:spcPct val="100000"/>
              </a:lnSpc>
              <a:spcBef>
                <a:spcPts val="0"/>
              </a:spcBef>
              <a:spcAft>
                <a:spcPts val="0"/>
              </a:spcAft>
              <a:buClr>
                <a:srgbClr val="000000"/>
              </a:buClr>
              <a:buSzPts val="1800"/>
              <a:buNone/>
              <a:defRPr/>
            </a:lvl4pPr>
            <a:lvl5pPr lvl="4" rtl="1" algn="r">
              <a:lnSpc>
                <a:spcPct val="100000"/>
              </a:lnSpc>
              <a:spcBef>
                <a:spcPts val="0"/>
              </a:spcBef>
              <a:spcAft>
                <a:spcPts val="0"/>
              </a:spcAft>
              <a:buClr>
                <a:srgbClr val="000000"/>
              </a:buClr>
              <a:buSzPts val="1800"/>
              <a:buNone/>
              <a:defRPr/>
            </a:lvl5pPr>
            <a:lvl6pPr lvl="5" rtl="1" algn="r">
              <a:lnSpc>
                <a:spcPct val="100000"/>
              </a:lnSpc>
              <a:spcBef>
                <a:spcPts val="0"/>
              </a:spcBef>
              <a:spcAft>
                <a:spcPts val="0"/>
              </a:spcAft>
              <a:buClr>
                <a:srgbClr val="000000"/>
              </a:buClr>
              <a:buSzPts val="1800"/>
              <a:buNone/>
              <a:defRPr/>
            </a:lvl6pPr>
            <a:lvl7pPr lvl="6" rtl="1" algn="r">
              <a:lnSpc>
                <a:spcPct val="100000"/>
              </a:lnSpc>
              <a:spcBef>
                <a:spcPts val="0"/>
              </a:spcBef>
              <a:spcAft>
                <a:spcPts val="0"/>
              </a:spcAft>
              <a:buClr>
                <a:srgbClr val="000000"/>
              </a:buClr>
              <a:buSzPts val="1800"/>
              <a:buNone/>
              <a:defRPr/>
            </a:lvl7pPr>
            <a:lvl8pPr lvl="7" rtl="1" algn="r">
              <a:lnSpc>
                <a:spcPct val="100000"/>
              </a:lnSpc>
              <a:spcBef>
                <a:spcPts val="0"/>
              </a:spcBef>
              <a:spcAft>
                <a:spcPts val="0"/>
              </a:spcAft>
              <a:buClr>
                <a:srgbClr val="000000"/>
              </a:buClr>
              <a:buSzPts val="1800"/>
              <a:buNone/>
              <a:defRPr/>
            </a:lvl8pPr>
            <a:lvl9pPr lvl="8" rtl="1" algn="r">
              <a:lnSpc>
                <a:spcPct val="100000"/>
              </a:lnSpc>
              <a:spcBef>
                <a:spcPts val="0"/>
              </a:spcBef>
              <a:spcAft>
                <a:spcPts val="0"/>
              </a:spcAft>
              <a:buClr>
                <a:srgbClr val="000000"/>
              </a:buClr>
              <a:buSzPts val="1800"/>
              <a:buNone/>
              <a:defRPr/>
            </a:lvl9pPr>
          </a:lstStyle>
          <a:p/>
        </p:txBody>
      </p:sp>
      <p:sp>
        <p:nvSpPr>
          <p:cNvPr id="56" name="Google Shape;56;p42"/>
          <p:cNvSpPr txBox="1"/>
          <p:nvPr>
            <p:ph idx="11" type="ftr"/>
          </p:nvPr>
        </p:nvSpPr>
        <p:spPr>
          <a:xfrm>
            <a:off x="3028950" y="4767263"/>
            <a:ext cx="3086100" cy="273844"/>
          </a:xfrm>
          <a:prstGeom prst="rect">
            <a:avLst/>
          </a:prstGeom>
          <a:noFill/>
          <a:ln>
            <a:noFill/>
          </a:ln>
        </p:spPr>
        <p:txBody>
          <a:bodyPr anchorCtr="0" anchor="ctr" bIns="45700" lIns="91425" spcFirstLastPara="1" rIns="91425" wrap="square" tIns="45700">
            <a:noAutofit/>
          </a:bodyPr>
          <a:lstStyle>
            <a:lvl1pPr lvl="0" rtl="1" algn="ctr">
              <a:lnSpc>
                <a:spcPct val="100000"/>
              </a:lnSpc>
              <a:spcBef>
                <a:spcPts val="0"/>
              </a:spcBef>
              <a:spcAft>
                <a:spcPts val="0"/>
              </a:spcAft>
              <a:buClr>
                <a:srgbClr val="888888"/>
              </a:buClr>
              <a:buSzPts val="1800"/>
              <a:buNone/>
              <a:defRPr/>
            </a:lvl1pPr>
            <a:lvl2pPr lvl="1" rtl="1" algn="r">
              <a:lnSpc>
                <a:spcPct val="100000"/>
              </a:lnSpc>
              <a:spcBef>
                <a:spcPts val="0"/>
              </a:spcBef>
              <a:spcAft>
                <a:spcPts val="0"/>
              </a:spcAft>
              <a:buClr>
                <a:srgbClr val="000000"/>
              </a:buClr>
              <a:buSzPts val="1800"/>
              <a:buNone/>
              <a:defRPr/>
            </a:lvl2pPr>
            <a:lvl3pPr lvl="2" rtl="1" algn="r">
              <a:lnSpc>
                <a:spcPct val="100000"/>
              </a:lnSpc>
              <a:spcBef>
                <a:spcPts val="0"/>
              </a:spcBef>
              <a:spcAft>
                <a:spcPts val="0"/>
              </a:spcAft>
              <a:buClr>
                <a:srgbClr val="000000"/>
              </a:buClr>
              <a:buSzPts val="1800"/>
              <a:buNone/>
              <a:defRPr/>
            </a:lvl3pPr>
            <a:lvl4pPr lvl="3" rtl="1" algn="r">
              <a:lnSpc>
                <a:spcPct val="100000"/>
              </a:lnSpc>
              <a:spcBef>
                <a:spcPts val="0"/>
              </a:spcBef>
              <a:spcAft>
                <a:spcPts val="0"/>
              </a:spcAft>
              <a:buClr>
                <a:srgbClr val="000000"/>
              </a:buClr>
              <a:buSzPts val="1800"/>
              <a:buNone/>
              <a:defRPr/>
            </a:lvl4pPr>
            <a:lvl5pPr lvl="4" rtl="1" algn="r">
              <a:lnSpc>
                <a:spcPct val="100000"/>
              </a:lnSpc>
              <a:spcBef>
                <a:spcPts val="0"/>
              </a:spcBef>
              <a:spcAft>
                <a:spcPts val="0"/>
              </a:spcAft>
              <a:buClr>
                <a:srgbClr val="000000"/>
              </a:buClr>
              <a:buSzPts val="1800"/>
              <a:buNone/>
              <a:defRPr/>
            </a:lvl5pPr>
            <a:lvl6pPr lvl="5" rtl="1" algn="r">
              <a:lnSpc>
                <a:spcPct val="100000"/>
              </a:lnSpc>
              <a:spcBef>
                <a:spcPts val="0"/>
              </a:spcBef>
              <a:spcAft>
                <a:spcPts val="0"/>
              </a:spcAft>
              <a:buClr>
                <a:srgbClr val="000000"/>
              </a:buClr>
              <a:buSzPts val="1800"/>
              <a:buNone/>
              <a:defRPr/>
            </a:lvl6pPr>
            <a:lvl7pPr lvl="6" rtl="1" algn="r">
              <a:lnSpc>
                <a:spcPct val="100000"/>
              </a:lnSpc>
              <a:spcBef>
                <a:spcPts val="0"/>
              </a:spcBef>
              <a:spcAft>
                <a:spcPts val="0"/>
              </a:spcAft>
              <a:buClr>
                <a:srgbClr val="000000"/>
              </a:buClr>
              <a:buSzPts val="1800"/>
              <a:buNone/>
              <a:defRPr/>
            </a:lvl7pPr>
            <a:lvl8pPr lvl="7" rtl="1" algn="r">
              <a:lnSpc>
                <a:spcPct val="100000"/>
              </a:lnSpc>
              <a:spcBef>
                <a:spcPts val="0"/>
              </a:spcBef>
              <a:spcAft>
                <a:spcPts val="0"/>
              </a:spcAft>
              <a:buClr>
                <a:srgbClr val="000000"/>
              </a:buClr>
              <a:buSzPts val="1800"/>
              <a:buNone/>
              <a:defRPr/>
            </a:lvl8pPr>
            <a:lvl9pPr lvl="8" rtl="1" algn="r">
              <a:lnSpc>
                <a:spcPct val="100000"/>
              </a:lnSpc>
              <a:spcBef>
                <a:spcPts val="0"/>
              </a:spcBef>
              <a:spcAft>
                <a:spcPts val="0"/>
              </a:spcAft>
              <a:buClr>
                <a:srgbClr val="000000"/>
              </a:buClr>
              <a:buSzPts val="1800"/>
              <a:buNone/>
              <a:defRPr/>
            </a:lvl9pPr>
          </a:lstStyle>
          <a:p/>
        </p:txBody>
      </p:sp>
      <p:sp>
        <p:nvSpPr>
          <p:cNvPr id="57" name="Google Shape;57;p42"/>
          <p:cNvSpPr txBox="1"/>
          <p:nvPr>
            <p:ph idx="12" type="sldNum"/>
          </p:nvPr>
        </p:nvSpPr>
        <p:spPr>
          <a:xfrm>
            <a:off x="6457950" y="4767263"/>
            <a:ext cx="2057400" cy="273844"/>
          </a:xfrm>
          <a:prstGeom prst="rect">
            <a:avLst/>
          </a:prstGeom>
          <a:noFill/>
          <a:ln>
            <a:noFill/>
          </a:ln>
        </p:spPr>
        <p:txBody>
          <a:bodyPr anchorCtr="0" anchor="ctr" bIns="45700" lIns="91425" spcFirstLastPara="1" rIns="91425" wrap="square" tIns="45700">
            <a:noAutofit/>
          </a:bodyPr>
          <a:lstStyle>
            <a:lvl1pPr indent="0" lvl="0"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1pPr>
            <a:lvl2pPr indent="0" lvl="1"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2pPr>
            <a:lvl3pPr indent="0" lvl="2"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3pPr>
            <a:lvl4pPr indent="0" lvl="3"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4pPr>
            <a:lvl5pPr indent="0" lvl="4"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5pPr>
            <a:lvl6pPr indent="0" lvl="5"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6pPr>
            <a:lvl7pPr indent="0" lvl="6"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7pPr>
            <a:lvl8pPr indent="0" lvl="7"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8pPr>
            <a:lvl9pPr indent="0" lvl="8"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9pPr>
          </a:lstStyle>
          <a:p>
            <a:pPr indent="0" lvl="0" marL="0" rtl="1" algn="r">
              <a:spcBef>
                <a:spcPts val="0"/>
              </a:spcBef>
              <a:spcAft>
                <a:spcPts val="0"/>
              </a:spcAft>
              <a:buNone/>
            </a:pPr>
            <a:fld id="{00000000-1234-1234-1234-123412341234}" type="slidenum">
              <a:rPr lang="ar-SA"/>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المحتوى مع التسمية التوضيحية" type="objTx">
  <p:cSld name="OBJECT_WITH_CAPTION_TEXT">
    <p:spTree>
      <p:nvGrpSpPr>
        <p:cNvPr id="58" name="Shape 58"/>
        <p:cNvGrpSpPr/>
        <p:nvPr/>
      </p:nvGrpSpPr>
      <p:grpSpPr>
        <a:xfrm>
          <a:off x="0" y="0"/>
          <a:ext cx="0" cy="0"/>
          <a:chOff x="0" y="0"/>
          <a:chExt cx="0" cy="0"/>
        </a:xfrm>
      </p:grpSpPr>
      <p:sp>
        <p:nvSpPr>
          <p:cNvPr id="59" name="Google Shape;59;p43"/>
          <p:cNvSpPr txBox="1"/>
          <p:nvPr>
            <p:ph type="title"/>
          </p:nvPr>
        </p:nvSpPr>
        <p:spPr>
          <a:xfrm>
            <a:off x="629841" y="342900"/>
            <a:ext cx="2949178" cy="1200150"/>
          </a:xfrm>
          <a:prstGeom prst="rect">
            <a:avLst/>
          </a:prstGeom>
          <a:noFill/>
          <a:ln>
            <a:noFill/>
          </a:ln>
        </p:spPr>
        <p:txBody>
          <a:bodyPr anchorCtr="0" anchor="b" bIns="45700" lIns="91425" spcFirstLastPara="1" rIns="91425" wrap="square" tIns="45700">
            <a:normAutofit/>
          </a:bodyPr>
          <a:lstStyle>
            <a:lvl1pPr lvl="0" rtl="1" algn="r">
              <a:lnSpc>
                <a:spcPct val="90000"/>
              </a:lnSpc>
              <a:spcBef>
                <a:spcPts val="0"/>
              </a:spcBef>
              <a:spcAft>
                <a:spcPts val="0"/>
              </a:spcAft>
              <a:buClr>
                <a:schemeClr val="dk1"/>
              </a:buClr>
              <a:buSzPts val="2400"/>
              <a:buFont typeface="Calibri"/>
              <a:buNone/>
              <a:defRPr sz="2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0" name="Google Shape;60;p43"/>
          <p:cNvSpPr txBox="1"/>
          <p:nvPr>
            <p:ph idx="1" type="body"/>
          </p:nvPr>
        </p:nvSpPr>
        <p:spPr>
          <a:xfrm>
            <a:off x="3887391" y="740569"/>
            <a:ext cx="4629150" cy="3655219"/>
          </a:xfrm>
          <a:prstGeom prst="rect">
            <a:avLst/>
          </a:prstGeom>
          <a:noFill/>
          <a:ln>
            <a:noFill/>
          </a:ln>
        </p:spPr>
        <p:txBody>
          <a:bodyPr anchorCtr="0" anchor="t" bIns="45700" lIns="91425" spcFirstLastPara="1" rIns="91425" wrap="square" tIns="45700">
            <a:normAutofit/>
          </a:bodyPr>
          <a:lstStyle>
            <a:lvl1pPr indent="-381000" lvl="0" marL="457200" rtl="1" algn="r">
              <a:lnSpc>
                <a:spcPct val="90000"/>
              </a:lnSpc>
              <a:spcBef>
                <a:spcPts val="750"/>
              </a:spcBef>
              <a:spcAft>
                <a:spcPts val="0"/>
              </a:spcAft>
              <a:buClr>
                <a:schemeClr val="dk1"/>
              </a:buClr>
              <a:buSzPts val="2400"/>
              <a:buChar char="•"/>
              <a:defRPr sz="2400"/>
            </a:lvl1pPr>
            <a:lvl2pPr indent="-361950" lvl="1" marL="914400" rtl="1" algn="r">
              <a:lnSpc>
                <a:spcPct val="90000"/>
              </a:lnSpc>
              <a:spcBef>
                <a:spcPts val="375"/>
              </a:spcBef>
              <a:spcAft>
                <a:spcPts val="0"/>
              </a:spcAft>
              <a:buClr>
                <a:schemeClr val="dk1"/>
              </a:buClr>
              <a:buSzPts val="2100"/>
              <a:buChar char="•"/>
              <a:defRPr sz="2100"/>
            </a:lvl2pPr>
            <a:lvl3pPr indent="-342900" lvl="2" marL="1371600" rtl="1" algn="r">
              <a:lnSpc>
                <a:spcPct val="90000"/>
              </a:lnSpc>
              <a:spcBef>
                <a:spcPts val="375"/>
              </a:spcBef>
              <a:spcAft>
                <a:spcPts val="0"/>
              </a:spcAft>
              <a:buClr>
                <a:schemeClr val="dk1"/>
              </a:buClr>
              <a:buSzPts val="1800"/>
              <a:buChar char="•"/>
              <a:defRPr sz="1800"/>
            </a:lvl3pPr>
            <a:lvl4pPr indent="-323850" lvl="3" marL="1828800" rtl="1" algn="r">
              <a:lnSpc>
                <a:spcPct val="90000"/>
              </a:lnSpc>
              <a:spcBef>
                <a:spcPts val="375"/>
              </a:spcBef>
              <a:spcAft>
                <a:spcPts val="0"/>
              </a:spcAft>
              <a:buClr>
                <a:schemeClr val="dk1"/>
              </a:buClr>
              <a:buSzPts val="1500"/>
              <a:buChar char="•"/>
              <a:defRPr sz="1500"/>
            </a:lvl4pPr>
            <a:lvl5pPr indent="-323850" lvl="4" marL="2286000" rtl="1" algn="r">
              <a:lnSpc>
                <a:spcPct val="90000"/>
              </a:lnSpc>
              <a:spcBef>
                <a:spcPts val="375"/>
              </a:spcBef>
              <a:spcAft>
                <a:spcPts val="0"/>
              </a:spcAft>
              <a:buClr>
                <a:schemeClr val="dk1"/>
              </a:buClr>
              <a:buSzPts val="1500"/>
              <a:buChar char="•"/>
              <a:defRPr sz="1500"/>
            </a:lvl5pPr>
            <a:lvl6pPr indent="-323850" lvl="5" marL="2743200" rtl="1" algn="r">
              <a:lnSpc>
                <a:spcPct val="90000"/>
              </a:lnSpc>
              <a:spcBef>
                <a:spcPts val="375"/>
              </a:spcBef>
              <a:spcAft>
                <a:spcPts val="0"/>
              </a:spcAft>
              <a:buClr>
                <a:schemeClr val="dk1"/>
              </a:buClr>
              <a:buSzPts val="1500"/>
              <a:buChar char="•"/>
              <a:defRPr sz="1500"/>
            </a:lvl6pPr>
            <a:lvl7pPr indent="-323850" lvl="6" marL="3200400" rtl="1" algn="r">
              <a:lnSpc>
                <a:spcPct val="90000"/>
              </a:lnSpc>
              <a:spcBef>
                <a:spcPts val="375"/>
              </a:spcBef>
              <a:spcAft>
                <a:spcPts val="0"/>
              </a:spcAft>
              <a:buClr>
                <a:schemeClr val="dk1"/>
              </a:buClr>
              <a:buSzPts val="1500"/>
              <a:buChar char="•"/>
              <a:defRPr sz="1500"/>
            </a:lvl7pPr>
            <a:lvl8pPr indent="-323850" lvl="7" marL="3657600" rtl="1" algn="r">
              <a:lnSpc>
                <a:spcPct val="90000"/>
              </a:lnSpc>
              <a:spcBef>
                <a:spcPts val="375"/>
              </a:spcBef>
              <a:spcAft>
                <a:spcPts val="0"/>
              </a:spcAft>
              <a:buClr>
                <a:schemeClr val="dk1"/>
              </a:buClr>
              <a:buSzPts val="1500"/>
              <a:buChar char="•"/>
              <a:defRPr sz="1500"/>
            </a:lvl8pPr>
            <a:lvl9pPr indent="-323850" lvl="8" marL="4114800" rtl="1" algn="r">
              <a:lnSpc>
                <a:spcPct val="90000"/>
              </a:lnSpc>
              <a:spcBef>
                <a:spcPts val="375"/>
              </a:spcBef>
              <a:spcAft>
                <a:spcPts val="0"/>
              </a:spcAft>
              <a:buClr>
                <a:schemeClr val="dk1"/>
              </a:buClr>
              <a:buSzPts val="1500"/>
              <a:buChar char="•"/>
              <a:defRPr sz="1500"/>
            </a:lvl9pPr>
          </a:lstStyle>
          <a:p/>
        </p:txBody>
      </p:sp>
      <p:sp>
        <p:nvSpPr>
          <p:cNvPr id="61" name="Google Shape;61;p43"/>
          <p:cNvSpPr txBox="1"/>
          <p:nvPr>
            <p:ph idx="2" type="body"/>
          </p:nvPr>
        </p:nvSpPr>
        <p:spPr>
          <a:xfrm>
            <a:off x="629841" y="1543050"/>
            <a:ext cx="2949178" cy="2858691"/>
          </a:xfrm>
          <a:prstGeom prst="rect">
            <a:avLst/>
          </a:prstGeom>
          <a:noFill/>
          <a:ln>
            <a:noFill/>
          </a:ln>
        </p:spPr>
        <p:txBody>
          <a:bodyPr anchorCtr="0" anchor="t" bIns="45700" lIns="91425" spcFirstLastPara="1" rIns="91425" wrap="square" tIns="45700">
            <a:normAutofit/>
          </a:bodyPr>
          <a:lstStyle>
            <a:lvl1pPr indent="-228600" lvl="0" marL="457200" rtl="1" algn="r">
              <a:lnSpc>
                <a:spcPct val="90000"/>
              </a:lnSpc>
              <a:spcBef>
                <a:spcPts val="750"/>
              </a:spcBef>
              <a:spcAft>
                <a:spcPts val="0"/>
              </a:spcAft>
              <a:buClr>
                <a:schemeClr val="dk1"/>
              </a:buClr>
              <a:buSzPts val="1200"/>
              <a:buNone/>
              <a:defRPr sz="1200"/>
            </a:lvl1pPr>
            <a:lvl2pPr indent="-228600" lvl="1" marL="914400" rtl="1" algn="r">
              <a:lnSpc>
                <a:spcPct val="90000"/>
              </a:lnSpc>
              <a:spcBef>
                <a:spcPts val="375"/>
              </a:spcBef>
              <a:spcAft>
                <a:spcPts val="0"/>
              </a:spcAft>
              <a:buClr>
                <a:schemeClr val="dk1"/>
              </a:buClr>
              <a:buSzPts val="1050"/>
              <a:buNone/>
              <a:defRPr sz="1050"/>
            </a:lvl2pPr>
            <a:lvl3pPr indent="-228600" lvl="2" marL="1371600" rtl="1" algn="r">
              <a:lnSpc>
                <a:spcPct val="90000"/>
              </a:lnSpc>
              <a:spcBef>
                <a:spcPts val="375"/>
              </a:spcBef>
              <a:spcAft>
                <a:spcPts val="0"/>
              </a:spcAft>
              <a:buClr>
                <a:schemeClr val="dk1"/>
              </a:buClr>
              <a:buSzPts val="900"/>
              <a:buNone/>
              <a:defRPr sz="900"/>
            </a:lvl3pPr>
            <a:lvl4pPr indent="-228600" lvl="3" marL="1828800" rtl="1" algn="r">
              <a:lnSpc>
                <a:spcPct val="90000"/>
              </a:lnSpc>
              <a:spcBef>
                <a:spcPts val="375"/>
              </a:spcBef>
              <a:spcAft>
                <a:spcPts val="0"/>
              </a:spcAft>
              <a:buClr>
                <a:schemeClr val="dk1"/>
              </a:buClr>
              <a:buSzPts val="750"/>
              <a:buNone/>
              <a:defRPr sz="750"/>
            </a:lvl4pPr>
            <a:lvl5pPr indent="-228600" lvl="4" marL="2286000" rtl="1" algn="r">
              <a:lnSpc>
                <a:spcPct val="90000"/>
              </a:lnSpc>
              <a:spcBef>
                <a:spcPts val="375"/>
              </a:spcBef>
              <a:spcAft>
                <a:spcPts val="0"/>
              </a:spcAft>
              <a:buClr>
                <a:schemeClr val="dk1"/>
              </a:buClr>
              <a:buSzPts val="750"/>
              <a:buNone/>
              <a:defRPr sz="750"/>
            </a:lvl5pPr>
            <a:lvl6pPr indent="-228600" lvl="5" marL="2743200" rtl="1" algn="r">
              <a:lnSpc>
                <a:spcPct val="90000"/>
              </a:lnSpc>
              <a:spcBef>
                <a:spcPts val="375"/>
              </a:spcBef>
              <a:spcAft>
                <a:spcPts val="0"/>
              </a:spcAft>
              <a:buClr>
                <a:schemeClr val="dk1"/>
              </a:buClr>
              <a:buSzPts val="750"/>
              <a:buNone/>
              <a:defRPr sz="750"/>
            </a:lvl6pPr>
            <a:lvl7pPr indent="-228600" lvl="6" marL="3200400" rtl="1" algn="r">
              <a:lnSpc>
                <a:spcPct val="90000"/>
              </a:lnSpc>
              <a:spcBef>
                <a:spcPts val="375"/>
              </a:spcBef>
              <a:spcAft>
                <a:spcPts val="0"/>
              </a:spcAft>
              <a:buClr>
                <a:schemeClr val="dk1"/>
              </a:buClr>
              <a:buSzPts val="750"/>
              <a:buNone/>
              <a:defRPr sz="750"/>
            </a:lvl7pPr>
            <a:lvl8pPr indent="-228600" lvl="7" marL="3657600" rtl="1" algn="r">
              <a:lnSpc>
                <a:spcPct val="90000"/>
              </a:lnSpc>
              <a:spcBef>
                <a:spcPts val="375"/>
              </a:spcBef>
              <a:spcAft>
                <a:spcPts val="0"/>
              </a:spcAft>
              <a:buClr>
                <a:schemeClr val="dk1"/>
              </a:buClr>
              <a:buSzPts val="750"/>
              <a:buNone/>
              <a:defRPr sz="750"/>
            </a:lvl8pPr>
            <a:lvl9pPr indent="-228600" lvl="8" marL="4114800" rtl="1" algn="r">
              <a:lnSpc>
                <a:spcPct val="90000"/>
              </a:lnSpc>
              <a:spcBef>
                <a:spcPts val="375"/>
              </a:spcBef>
              <a:spcAft>
                <a:spcPts val="0"/>
              </a:spcAft>
              <a:buClr>
                <a:schemeClr val="dk1"/>
              </a:buClr>
              <a:buSzPts val="750"/>
              <a:buNone/>
              <a:defRPr sz="750"/>
            </a:lvl9pPr>
          </a:lstStyle>
          <a:p/>
        </p:txBody>
      </p:sp>
      <p:sp>
        <p:nvSpPr>
          <p:cNvPr id="62" name="Google Shape;62;p43"/>
          <p:cNvSpPr txBox="1"/>
          <p:nvPr>
            <p:ph idx="10" type="dt"/>
          </p:nvPr>
        </p:nvSpPr>
        <p:spPr>
          <a:xfrm>
            <a:off x="628650" y="4767263"/>
            <a:ext cx="2057400" cy="273844"/>
          </a:xfrm>
          <a:prstGeom prst="rect">
            <a:avLst/>
          </a:prstGeom>
          <a:noFill/>
          <a:ln>
            <a:noFill/>
          </a:ln>
        </p:spPr>
        <p:txBody>
          <a:bodyPr anchorCtr="0" anchor="ctr" bIns="45700" lIns="91425" spcFirstLastPara="1" rIns="91425" wrap="square" tIns="45700">
            <a:noAutofit/>
          </a:bodyPr>
          <a:lstStyle>
            <a:lvl1pPr lvl="0" rtl="1" algn="r">
              <a:lnSpc>
                <a:spcPct val="100000"/>
              </a:lnSpc>
              <a:spcBef>
                <a:spcPts val="0"/>
              </a:spcBef>
              <a:spcAft>
                <a:spcPts val="0"/>
              </a:spcAft>
              <a:buClr>
                <a:srgbClr val="888888"/>
              </a:buClr>
              <a:buSzPts val="1800"/>
              <a:buNone/>
              <a:defRPr/>
            </a:lvl1pPr>
            <a:lvl2pPr lvl="1" rtl="1" algn="r">
              <a:lnSpc>
                <a:spcPct val="100000"/>
              </a:lnSpc>
              <a:spcBef>
                <a:spcPts val="0"/>
              </a:spcBef>
              <a:spcAft>
                <a:spcPts val="0"/>
              </a:spcAft>
              <a:buClr>
                <a:srgbClr val="000000"/>
              </a:buClr>
              <a:buSzPts val="1800"/>
              <a:buNone/>
              <a:defRPr/>
            </a:lvl2pPr>
            <a:lvl3pPr lvl="2" rtl="1" algn="r">
              <a:lnSpc>
                <a:spcPct val="100000"/>
              </a:lnSpc>
              <a:spcBef>
                <a:spcPts val="0"/>
              </a:spcBef>
              <a:spcAft>
                <a:spcPts val="0"/>
              </a:spcAft>
              <a:buClr>
                <a:srgbClr val="000000"/>
              </a:buClr>
              <a:buSzPts val="1800"/>
              <a:buNone/>
              <a:defRPr/>
            </a:lvl3pPr>
            <a:lvl4pPr lvl="3" rtl="1" algn="r">
              <a:lnSpc>
                <a:spcPct val="100000"/>
              </a:lnSpc>
              <a:spcBef>
                <a:spcPts val="0"/>
              </a:spcBef>
              <a:spcAft>
                <a:spcPts val="0"/>
              </a:spcAft>
              <a:buClr>
                <a:srgbClr val="000000"/>
              </a:buClr>
              <a:buSzPts val="1800"/>
              <a:buNone/>
              <a:defRPr/>
            </a:lvl4pPr>
            <a:lvl5pPr lvl="4" rtl="1" algn="r">
              <a:lnSpc>
                <a:spcPct val="100000"/>
              </a:lnSpc>
              <a:spcBef>
                <a:spcPts val="0"/>
              </a:spcBef>
              <a:spcAft>
                <a:spcPts val="0"/>
              </a:spcAft>
              <a:buClr>
                <a:srgbClr val="000000"/>
              </a:buClr>
              <a:buSzPts val="1800"/>
              <a:buNone/>
              <a:defRPr/>
            </a:lvl5pPr>
            <a:lvl6pPr lvl="5" rtl="1" algn="r">
              <a:lnSpc>
                <a:spcPct val="100000"/>
              </a:lnSpc>
              <a:spcBef>
                <a:spcPts val="0"/>
              </a:spcBef>
              <a:spcAft>
                <a:spcPts val="0"/>
              </a:spcAft>
              <a:buClr>
                <a:srgbClr val="000000"/>
              </a:buClr>
              <a:buSzPts val="1800"/>
              <a:buNone/>
              <a:defRPr/>
            </a:lvl6pPr>
            <a:lvl7pPr lvl="6" rtl="1" algn="r">
              <a:lnSpc>
                <a:spcPct val="100000"/>
              </a:lnSpc>
              <a:spcBef>
                <a:spcPts val="0"/>
              </a:spcBef>
              <a:spcAft>
                <a:spcPts val="0"/>
              </a:spcAft>
              <a:buClr>
                <a:srgbClr val="000000"/>
              </a:buClr>
              <a:buSzPts val="1800"/>
              <a:buNone/>
              <a:defRPr/>
            </a:lvl7pPr>
            <a:lvl8pPr lvl="7" rtl="1" algn="r">
              <a:lnSpc>
                <a:spcPct val="100000"/>
              </a:lnSpc>
              <a:spcBef>
                <a:spcPts val="0"/>
              </a:spcBef>
              <a:spcAft>
                <a:spcPts val="0"/>
              </a:spcAft>
              <a:buClr>
                <a:srgbClr val="000000"/>
              </a:buClr>
              <a:buSzPts val="1800"/>
              <a:buNone/>
              <a:defRPr/>
            </a:lvl8pPr>
            <a:lvl9pPr lvl="8" rtl="1" algn="r">
              <a:lnSpc>
                <a:spcPct val="100000"/>
              </a:lnSpc>
              <a:spcBef>
                <a:spcPts val="0"/>
              </a:spcBef>
              <a:spcAft>
                <a:spcPts val="0"/>
              </a:spcAft>
              <a:buClr>
                <a:srgbClr val="000000"/>
              </a:buClr>
              <a:buSzPts val="1800"/>
              <a:buNone/>
              <a:defRPr/>
            </a:lvl9pPr>
          </a:lstStyle>
          <a:p/>
        </p:txBody>
      </p:sp>
      <p:sp>
        <p:nvSpPr>
          <p:cNvPr id="63" name="Google Shape;63;p43"/>
          <p:cNvSpPr txBox="1"/>
          <p:nvPr>
            <p:ph idx="11" type="ftr"/>
          </p:nvPr>
        </p:nvSpPr>
        <p:spPr>
          <a:xfrm>
            <a:off x="3028950" y="4767263"/>
            <a:ext cx="3086100" cy="273844"/>
          </a:xfrm>
          <a:prstGeom prst="rect">
            <a:avLst/>
          </a:prstGeom>
          <a:noFill/>
          <a:ln>
            <a:noFill/>
          </a:ln>
        </p:spPr>
        <p:txBody>
          <a:bodyPr anchorCtr="0" anchor="ctr" bIns="45700" lIns="91425" spcFirstLastPara="1" rIns="91425" wrap="square" tIns="45700">
            <a:noAutofit/>
          </a:bodyPr>
          <a:lstStyle>
            <a:lvl1pPr lvl="0" rtl="1" algn="ctr">
              <a:lnSpc>
                <a:spcPct val="100000"/>
              </a:lnSpc>
              <a:spcBef>
                <a:spcPts val="0"/>
              </a:spcBef>
              <a:spcAft>
                <a:spcPts val="0"/>
              </a:spcAft>
              <a:buClr>
                <a:srgbClr val="888888"/>
              </a:buClr>
              <a:buSzPts val="1800"/>
              <a:buNone/>
              <a:defRPr/>
            </a:lvl1pPr>
            <a:lvl2pPr lvl="1" rtl="1" algn="r">
              <a:lnSpc>
                <a:spcPct val="100000"/>
              </a:lnSpc>
              <a:spcBef>
                <a:spcPts val="0"/>
              </a:spcBef>
              <a:spcAft>
                <a:spcPts val="0"/>
              </a:spcAft>
              <a:buClr>
                <a:srgbClr val="000000"/>
              </a:buClr>
              <a:buSzPts val="1800"/>
              <a:buNone/>
              <a:defRPr/>
            </a:lvl2pPr>
            <a:lvl3pPr lvl="2" rtl="1" algn="r">
              <a:lnSpc>
                <a:spcPct val="100000"/>
              </a:lnSpc>
              <a:spcBef>
                <a:spcPts val="0"/>
              </a:spcBef>
              <a:spcAft>
                <a:spcPts val="0"/>
              </a:spcAft>
              <a:buClr>
                <a:srgbClr val="000000"/>
              </a:buClr>
              <a:buSzPts val="1800"/>
              <a:buNone/>
              <a:defRPr/>
            </a:lvl3pPr>
            <a:lvl4pPr lvl="3" rtl="1" algn="r">
              <a:lnSpc>
                <a:spcPct val="100000"/>
              </a:lnSpc>
              <a:spcBef>
                <a:spcPts val="0"/>
              </a:spcBef>
              <a:spcAft>
                <a:spcPts val="0"/>
              </a:spcAft>
              <a:buClr>
                <a:srgbClr val="000000"/>
              </a:buClr>
              <a:buSzPts val="1800"/>
              <a:buNone/>
              <a:defRPr/>
            </a:lvl4pPr>
            <a:lvl5pPr lvl="4" rtl="1" algn="r">
              <a:lnSpc>
                <a:spcPct val="100000"/>
              </a:lnSpc>
              <a:spcBef>
                <a:spcPts val="0"/>
              </a:spcBef>
              <a:spcAft>
                <a:spcPts val="0"/>
              </a:spcAft>
              <a:buClr>
                <a:srgbClr val="000000"/>
              </a:buClr>
              <a:buSzPts val="1800"/>
              <a:buNone/>
              <a:defRPr/>
            </a:lvl5pPr>
            <a:lvl6pPr lvl="5" rtl="1" algn="r">
              <a:lnSpc>
                <a:spcPct val="100000"/>
              </a:lnSpc>
              <a:spcBef>
                <a:spcPts val="0"/>
              </a:spcBef>
              <a:spcAft>
                <a:spcPts val="0"/>
              </a:spcAft>
              <a:buClr>
                <a:srgbClr val="000000"/>
              </a:buClr>
              <a:buSzPts val="1800"/>
              <a:buNone/>
              <a:defRPr/>
            </a:lvl6pPr>
            <a:lvl7pPr lvl="6" rtl="1" algn="r">
              <a:lnSpc>
                <a:spcPct val="100000"/>
              </a:lnSpc>
              <a:spcBef>
                <a:spcPts val="0"/>
              </a:spcBef>
              <a:spcAft>
                <a:spcPts val="0"/>
              </a:spcAft>
              <a:buClr>
                <a:srgbClr val="000000"/>
              </a:buClr>
              <a:buSzPts val="1800"/>
              <a:buNone/>
              <a:defRPr/>
            </a:lvl7pPr>
            <a:lvl8pPr lvl="7" rtl="1" algn="r">
              <a:lnSpc>
                <a:spcPct val="100000"/>
              </a:lnSpc>
              <a:spcBef>
                <a:spcPts val="0"/>
              </a:spcBef>
              <a:spcAft>
                <a:spcPts val="0"/>
              </a:spcAft>
              <a:buClr>
                <a:srgbClr val="000000"/>
              </a:buClr>
              <a:buSzPts val="1800"/>
              <a:buNone/>
              <a:defRPr/>
            </a:lvl8pPr>
            <a:lvl9pPr lvl="8" rtl="1" algn="r">
              <a:lnSpc>
                <a:spcPct val="100000"/>
              </a:lnSpc>
              <a:spcBef>
                <a:spcPts val="0"/>
              </a:spcBef>
              <a:spcAft>
                <a:spcPts val="0"/>
              </a:spcAft>
              <a:buClr>
                <a:srgbClr val="000000"/>
              </a:buClr>
              <a:buSzPts val="1800"/>
              <a:buNone/>
              <a:defRPr/>
            </a:lvl9pPr>
          </a:lstStyle>
          <a:p/>
        </p:txBody>
      </p:sp>
      <p:sp>
        <p:nvSpPr>
          <p:cNvPr id="64" name="Google Shape;64;p43"/>
          <p:cNvSpPr txBox="1"/>
          <p:nvPr>
            <p:ph idx="12" type="sldNum"/>
          </p:nvPr>
        </p:nvSpPr>
        <p:spPr>
          <a:xfrm>
            <a:off x="6457950" y="4767263"/>
            <a:ext cx="2057400" cy="273844"/>
          </a:xfrm>
          <a:prstGeom prst="rect">
            <a:avLst/>
          </a:prstGeom>
          <a:noFill/>
          <a:ln>
            <a:noFill/>
          </a:ln>
        </p:spPr>
        <p:txBody>
          <a:bodyPr anchorCtr="0" anchor="ctr" bIns="45700" lIns="91425" spcFirstLastPara="1" rIns="91425" wrap="square" tIns="45700">
            <a:noAutofit/>
          </a:bodyPr>
          <a:lstStyle>
            <a:lvl1pPr indent="0" lvl="0"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1pPr>
            <a:lvl2pPr indent="0" lvl="1"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2pPr>
            <a:lvl3pPr indent="0" lvl="2"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3pPr>
            <a:lvl4pPr indent="0" lvl="3"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4pPr>
            <a:lvl5pPr indent="0" lvl="4"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5pPr>
            <a:lvl6pPr indent="0" lvl="5"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6pPr>
            <a:lvl7pPr indent="0" lvl="6"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7pPr>
            <a:lvl8pPr indent="0" lvl="7"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8pPr>
            <a:lvl9pPr indent="0" lvl="8"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9pPr>
          </a:lstStyle>
          <a:p>
            <a:pPr indent="0" lvl="0" marL="0" rtl="1" algn="r">
              <a:spcBef>
                <a:spcPts val="0"/>
              </a:spcBef>
              <a:spcAft>
                <a:spcPts val="0"/>
              </a:spcAft>
              <a:buNone/>
            </a:pPr>
            <a:fld id="{00000000-1234-1234-1234-123412341234}" type="slidenum">
              <a:rPr lang="ar-SA"/>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slideLayout" Target="../slideLayouts/slideLayout12.xml"/><Relationship Id="rId12" Type="http://schemas.openxmlformats.org/officeDocument/2006/relationships/slideLayout" Target="../slideLayouts/slideLayout11.xml"/><Relationship Id="rId1" Type="http://schemas.openxmlformats.org/officeDocument/2006/relationships/image" Target="../media/image1.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14" Type="http://schemas.openxmlformats.org/officeDocument/2006/relationships/theme" Target="../theme/theme1.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1">
            <a:alphaModFix/>
          </a:blip>
          <a:stretch>
            <a:fillRect/>
          </a:stretch>
        </a:blipFill>
      </p:bgPr>
    </p:bg>
    <p:spTree>
      <p:nvGrpSpPr>
        <p:cNvPr id="5" name="Shape 5"/>
        <p:cNvGrpSpPr/>
        <p:nvPr/>
      </p:nvGrpSpPr>
      <p:grpSpPr>
        <a:xfrm>
          <a:off x="0" y="0"/>
          <a:ext cx="0" cy="0"/>
          <a:chOff x="0" y="0"/>
          <a:chExt cx="0" cy="0"/>
        </a:xfrm>
      </p:grpSpPr>
      <p:sp>
        <p:nvSpPr>
          <p:cNvPr id="6" name="Google Shape;6;p34"/>
          <p:cNvSpPr txBox="1"/>
          <p:nvPr>
            <p:ph type="title"/>
          </p:nvPr>
        </p:nvSpPr>
        <p:spPr>
          <a:xfrm>
            <a:off x="628650" y="273844"/>
            <a:ext cx="7886700" cy="994172"/>
          </a:xfrm>
          <a:prstGeom prst="rect">
            <a:avLst/>
          </a:prstGeom>
          <a:noFill/>
          <a:ln>
            <a:noFill/>
          </a:ln>
        </p:spPr>
        <p:txBody>
          <a:bodyPr anchorCtr="0" anchor="ctr" bIns="45700" lIns="91425" spcFirstLastPara="1" rIns="91425" wrap="square" tIns="45700">
            <a:normAutofit/>
          </a:bodyPr>
          <a:lstStyle>
            <a:lvl1pPr lvl="0" marR="0" rtl="1" algn="r">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7" name="Google Shape;7;p34"/>
          <p:cNvSpPr txBox="1"/>
          <p:nvPr>
            <p:ph idx="1" type="body"/>
          </p:nvPr>
        </p:nvSpPr>
        <p:spPr>
          <a:xfrm>
            <a:off x="628650" y="1369219"/>
            <a:ext cx="7886700" cy="3263504"/>
          </a:xfrm>
          <a:prstGeom prst="rect">
            <a:avLst/>
          </a:prstGeom>
          <a:noFill/>
          <a:ln>
            <a:noFill/>
          </a:ln>
        </p:spPr>
        <p:txBody>
          <a:bodyPr anchorCtr="0" anchor="t" bIns="45700" lIns="91425" spcFirstLastPara="1" rIns="91425" wrap="square" tIns="45700">
            <a:normAutofit/>
          </a:bodyPr>
          <a:lstStyle>
            <a:lvl1pPr indent="-361950" lvl="0" marL="457200" marR="0" rtl="1" algn="r">
              <a:lnSpc>
                <a:spcPct val="90000"/>
              </a:lnSpc>
              <a:spcBef>
                <a:spcPts val="75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rtl="1" algn="r">
              <a:lnSpc>
                <a:spcPct val="90000"/>
              </a:lnSpc>
              <a:spcBef>
                <a:spcPts val="375"/>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rtl="1" algn="r">
              <a:lnSpc>
                <a:spcPct val="90000"/>
              </a:lnSpc>
              <a:spcBef>
                <a:spcPts val="375"/>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4325" lvl="3" marL="1828800" marR="0" rtl="1" algn="r">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4pPr>
            <a:lvl5pPr indent="-314325" lvl="4" marL="2286000" marR="0" rtl="1" algn="r">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5pPr>
            <a:lvl6pPr indent="-314325" lvl="5" marL="2743200" marR="0" rtl="1" algn="r">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6pPr>
            <a:lvl7pPr indent="-314325" lvl="6" marL="3200400" marR="0" rtl="1" algn="r">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7pPr>
            <a:lvl8pPr indent="-314325" lvl="7" marL="3657600" marR="0" rtl="1" algn="r">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8pPr>
            <a:lvl9pPr indent="-314325" lvl="8" marL="4114800" marR="0" rtl="1" algn="r">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9pPr>
          </a:lstStyle>
          <a:p/>
        </p:txBody>
      </p:sp>
      <p:sp>
        <p:nvSpPr>
          <p:cNvPr id="8" name="Google Shape;8;p34"/>
          <p:cNvSpPr txBox="1"/>
          <p:nvPr>
            <p:ph idx="10" type="dt"/>
          </p:nvPr>
        </p:nvSpPr>
        <p:spPr>
          <a:xfrm>
            <a:off x="628650" y="4767263"/>
            <a:ext cx="2057400" cy="273844"/>
          </a:xfrm>
          <a:prstGeom prst="rect">
            <a:avLst/>
          </a:prstGeom>
          <a:noFill/>
          <a:ln>
            <a:noFill/>
          </a:ln>
        </p:spPr>
        <p:txBody>
          <a:bodyPr anchorCtr="0" anchor="ctr" bIns="45700" lIns="91425" spcFirstLastPara="1" rIns="91425" wrap="square" tIns="45700">
            <a:noAutofit/>
          </a:bodyPr>
          <a:lstStyle>
            <a:lvl1pPr lvl="0" marR="0" rtl="1" algn="r">
              <a:lnSpc>
                <a:spcPct val="100000"/>
              </a:lnSpc>
              <a:spcBef>
                <a:spcPts val="0"/>
              </a:spcBef>
              <a:spcAft>
                <a:spcPts val="0"/>
              </a:spcAft>
              <a:buClr>
                <a:srgbClr val="888888"/>
              </a:buClr>
              <a:buSzPts val="900"/>
              <a:buFont typeface="Arial"/>
              <a:buNone/>
              <a:defRPr b="0" i="0" sz="900" u="none" cap="none" strike="noStrike">
                <a:solidFill>
                  <a:srgbClr val="888888"/>
                </a:solidFill>
                <a:latin typeface="Arial"/>
                <a:ea typeface="Arial"/>
                <a:cs typeface="Arial"/>
                <a:sym typeface="Arial"/>
              </a:defRPr>
            </a:lvl1pPr>
            <a:lvl2pPr lvl="1"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9" name="Google Shape;9;p34"/>
          <p:cNvSpPr txBox="1"/>
          <p:nvPr>
            <p:ph idx="11" type="ftr"/>
          </p:nvPr>
        </p:nvSpPr>
        <p:spPr>
          <a:xfrm>
            <a:off x="3028950" y="4767263"/>
            <a:ext cx="3086100" cy="273844"/>
          </a:xfrm>
          <a:prstGeom prst="rect">
            <a:avLst/>
          </a:prstGeom>
          <a:noFill/>
          <a:ln>
            <a:noFill/>
          </a:ln>
        </p:spPr>
        <p:txBody>
          <a:bodyPr anchorCtr="0" anchor="ctr" bIns="45700" lIns="91425" spcFirstLastPara="1" rIns="91425" wrap="square" tIns="45700">
            <a:noAutofit/>
          </a:bodyPr>
          <a:lstStyle>
            <a:lvl1pPr lvl="0" marR="0" rtl="1" algn="ctr">
              <a:lnSpc>
                <a:spcPct val="100000"/>
              </a:lnSpc>
              <a:spcBef>
                <a:spcPts val="0"/>
              </a:spcBef>
              <a:spcAft>
                <a:spcPts val="0"/>
              </a:spcAft>
              <a:buClr>
                <a:srgbClr val="888888"/>
              </a:buClr>
              <a:buSzPts val="900"/>
              <a:buFont typeface="Arial"/>
              <a:buNone/>
              <a:defRPr b="0" i="0" sz="900" u="none" cap="none" strike="noStrike">
                <a:solidFill>
                  <a:srgbClr val="888888"/>
                </a:solidFill>
                <a:latin typeface="Arial"/>
                <a:ea typeface="Arial"/>
                <a:cs typeface="Arial"/>
                <a:sym typeface="Arial"/>
              </a:defRPr>
            </a:lvl1pPr>
            <a:lvl2pPr lvl="1"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1"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10" name="Google Shape;10;p34"/>
          <p:cNvSpPr txBox="1"/>
          <p:nvPr>
            <p:ph idx="12" type="sldNum"/>
          </p:nvPr>
        </p:nvSpPr>
        <p:spPr>
          <a:xfrm>
            <a:off x="6457950" y="4767263"/>
            <a:ext cx="2057400" cy="273844"/>
          </a:xfrm>
          <a:prstGeom prst="rect">
            <a:avLst/>
          </a:prstGeom>
          <a:noFill/>
          <a:ln>
            <a:noFill/>
          </a:ln>
        </p:spPr>
        <p:txBody>
          <a:bodyPr anchorCtr="0" anchor="ctr" bIns="45700" lIns="91425" spcFirstLastPara="1" rIns="91425" wrap="square" tIns="45700">
            <a:noAutofit/>
          </a:bodyPr>
          <a:lstStyle>
            <a:lvl1pPr indent="0" lvl="0"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1pPr>
            <a:lvl2pPr indent="0" lvl="1"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2pPr>
            <a:lvl3pPr indent="0" lvl="2"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3pPr>
            <a:lvl4pPr indent="0" lvl="3"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4pPr>
            <a:lvl5pPr indent="0" lvl="4"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5pPr>
            <a:lvl6pPr indent="0" lvl="5"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6pPr>
            <a:lvl7pPr indent="0" lvl="6"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7pPr>
            <a:lvl8pPr indent="0" lvl="7"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8pPr>
            <a:lvl9pPr indent="0" lvl="8" marL="0" marR="0" rtl="1"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9pPr>
          </a:lstStyle>
          <a:p>
            <a:pPr indent="0" lvl="0" marL="0" rtl="1" algn="r">
              <a:spcBef>
                <a:spcPts val="0"/>
              </a:spcBef>
              <a:spcAft>
                <a:spcPts val="0"/>
              </a:spcAft>
              <a:buNone/>
            </a:pPr>
            <a:fld id="{00000000-1234-1234-1234-123412341234}" type="slidenum">
              <a:rPr lang="ar-SA"/>
              <a:t>‹#›</a:t>
            </a:fld>
            <a:endParaRPr/>
          </a:p>
        </p:txBody>
      </p:sp>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2.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6.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 Id="rId3" Type="http://schemas.openxmlformats.org/officeDocument/2006/relationships/image" Target="../media/image5.png"/><Relationship Id="rId4" Type="http://schemas.openxmlformats.org/officeDocument/2006/relationships/image" Target="../media/image6.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87" name="Shape 87"/>
        <p:cNvGrpSpPr/>
        <p:nvPr/>
      </p:nvGrpSpPr>
      <p:grpSpPr>
        <a:xfrm>
          <a:off x="0" y="0"/>
          <a:ext cx="0" cy="0"/>
          <a:chOff x="0" y="0"/>
          <a:chExt cx="0" cy="0"/>
        </a:xfrm>
      </p:grpSpPr>
      <p:sp>
        <p:nvSpPr>
          <p:cNvPr id="88" name="Google Shape;88;p1"/>
          <p:cNvSpPr txBox="1"/>
          <p:nvPr>
            <p:ph idx="12" type="sldNum"/>
          </p:nvPr>
        </p:nvSpPr>
        <p:spPr>
          <a:xfrm>
            <a:off x="6942582" y="4776407"/>
            <a:ext cx="2057400" cy="273844"/>
          </a:xfrm>
          <a:prstGeom prst="rect">
            <a:avLst/>
          </a:prstGeom>
          <a:noFill/>
          <a:ln>
            <a:noFill/>
          </a:ln>
        </p:spPr>
        <p:txBody>
          <a:bodyPr anchorCtr="0" anchor="ctr" bIns="45700" lIns="91425" spcFirstLastPara="1" rIns="91425" wrap="square" tIns="45700">
            <a:noAutofit/>
          </a:bodyPr>
          <a:lstStyle/>
          <a:p>
            <a:pPr indent="0" lvl="0" marL="0" rtl="1" algn="r">
              <a:lnSpc>
                <a:spcPct val="100000"/>
              </a:lnSpc>
              <a:spcBef>
                <a:spcPts val="0"/>
              </a:spcBef>
              <a:spcAft>
                <a:spcPts val="0"/>
              </a:spcAft>
              <a:buClr>
                <a:schemeClr val="lt1"/>
              </a:buClr>
              <a:buSzPts val="1200"/>
              <a:buFont typeface="Arial"/>
              <a:buNone/>
            </a:pPr>
            <a:fld id="{00000000-1234-1234-1234-123412341234}" type="slidenum">
              <a:rPr b="1" lang="ar-SA" sz="1200">
                <a:solidFill>
                  <a:schemeClr val="lt1"/>
                </a:solidFill>
              </a:rPr>
              <a:t>‹#›</a:t>
            </a:fld>
            <a:endParaRPr b="1" sz="1200">
              <a:solidFill>
                <a:schemeClr val="lt1"/>
              </a:solidFill>
            </a:endParaRPr>
          </a:p>
        </p:txBody>
      </p:sp>
      <p:sp>
        <p:nvSpPr>
          <p:cNvPr id="89" name="Google Shape;89;p1"/>
          <p:cNvSpPr txBox="1"/>
          <p:nvPr/>
        </p:nvSpPr>
        <p:spPr>
          <a:xfrm>
            <a:off x="867133" y="291286"/>
            <a:ext cx="7285500" cy="523200"/>
          </a:xfrm>
          <a:prstGeom prst="rect">
            <a:avLst/>
          </a:prstGeom>
          <a:solidFill>
            <a:srgbClr val="385623"/>
          </a:solidFill>
          <a:ln>
            <a:noFill/>
          </a:ln>
        </p:spPr>
        <p:txBody>
          <a:bodyPr anchorCtr="0" anchor="t" bIns="45700" lIns="91425" spcFirstLastPara="1" rIns="91425" wrap="square" tIns="45700">
            <a:spAutoFit/>
          </a:bodyPr>
          <a:lstStyle/>
          <a:p>
            <a:pPr indent="0" lvl="0" marL="0" marR="0" rtl="1" algn="ctr">
              <a:lnSpc>
                <a:spcPct val="115000"/>
              </a:lnSpc>
              <a:spcBef>
                <a:spcPts val="0"/>
              </a:spcBef>
              <a:spcAft>
                <a:spcPts val="0"/>
              </a:spcAft>
              <a:buClr>
                <a:schemeClr val="lt1"/>
              </a:buClr>
              <a:buSzPts val="2800"/>
              <a:buFont typeface="Arial"/>
              <a:buNone/>
            </a:pPr>
            <a:r>
              <a:rPr b="1" i="0" lang="ar-SA" sz="2800" u="none" cap="none" strike="noStrike">
                <a:solidFill>
                  <a:schemeClr val="lt1"/>
                </a:solidFill>
                <a:latin typeface="Arial"/>
                <a:ea typeface="Arial"/>
                <a:cs typeface="Arial"/>
                <a:sym typeface="Arial"/>
              </a:rPr>
              <a:t>تدريب الأقران </a:t>
            </a:r>
            <a:r>
              <a:rPr b="1" i="0" lang="ar-SA" sz="2800" u="none" cap="none" strike="noStrike">
                <a:solidFill>
                  <a:schemeClr val="lt1"/>
                </a:solidFill>
                <a:latin typeface="Arial"/>
                <a:ea typeface="Arial"/>
                <a:cs typeface="Arial"/>
                <a:sym typeface="Arial"/>
                <a:extLst>
                  <a:ext uri="http://customooxmlschemas.google.com/">
                    <go:slidesCustomData xmlns:go="http://customooxmlschemas.google.com/" textRoundtripDataId="0"/>
                  </a:ext>
                </a:extLst>
              </a:rPr>
              <a:t>للمعلمين</a:t>
            </a:r>
            <a:r>
              <a:rPr b="1" i="0" lang="ar-SA" sz="2800" u="none" cap="none" strike="noStrike">
                <a:solidFill>
                  <a:schemeClr val="lt1"/>
                </a:solidFill>
                <a:latin typeface="Arial"/>
                <a:ea typeface="Arial"/>
                <a:cs typeface="Arial"/>
                <a:sym typeface="Arial"/>
              </a:rPr>
              <a:t> في سياقات الأزمات</a:t>
            </a:r>
            <a:endParaRPr b="0" i="0" sz="1200" u="none" cap="none" strike="noStrike">
              <a:solidFill>
                <a:schemeClr val="lt1"/>
              </a:solidFill>
              <a:latin typeface="Arial"/>
              <a:ea typeface="Arial"/>
              <a:cs typeface="Arial"/>
              <a:sym typeface="Arial"/>
            </a:endParaRPr>
          </a:p>
        </p:txBody>
      </p:sp>
      <p:sp>
        <p:nvSpPr>
          <p:cNvPr id="90" name="Google Shape;90;p1"/>
          <p:cNvSpPr txBox="1"/>
          <p:nvPr/>
        </p:nvSpPr>
        <p:spPr>
          <a:xfrm>
            <a:off x="5413978" y="1520244"/>
            <a:ext cx="3321648" cy="2378280"/>
          </a:xfrm>
          <a:prstGeom prst="rect">
            <a:avLst/>
          </a:prstGeom>
          <a:solidFill>
            <a:srgbClr val="385623"/>
          </a:solidFill>
          <a:ln>
            <a:noFill/>
          </a:ln>
        </p:spPr>
        <p:txBody>
          <a:bodyPr anchorCtr="0" anchor="t" bIns="45700" lIns="91425" spcFirstLastPara="1" rIns="91425" wrap="square" tIns="45700">
            <a:spAutoFit/>
          </a:bodyPr>
          <a:lstStyle/>
          <a:p>
            <a:pPr indent="0" lvl="0" marL="0" marR="0" rtl="1" algn="ctr">
              <a:lnSpc>
                <a:spcPct val="115000"/>
              </a:lnSpc>
              <a:spcBef>
                <a:spcPts val="0"/>
              </a:spcBef>
              <a:spcAft>
                <a:spcPts val="0"/>
              </a:spcAft>
              <a:buClr>
                <a:schemeClr val="lt1"/>
              </a:buClr>
              <a:buSzPts val="4400"/>
              <a:buFont typeface="Arial"/>
              <a:buNone/>
            </a:pPr>
            <a:r>
              <a:rPr b="1" i="0" lang="ar-SA" sz="4400" u="none" cap="none" strike="noStrike">
                <a:solidFill>
                  <a:schemeClr val="lt1"/>
                </a:solidFill>
                <a:latin typeface="Arial"/>
                <a:ea typeface="Arial"/>
                <a:cs typeface="Arial"/>
                <a:sym typeface="Arial"/>
              </a:rPr>
              <a:t>تدريب الأقران للمعلمين في سياقات الأزمات</a:t>
            </a:r>
            <a:endParaRPr b="0" i="0" sz="2000" u="none" cap="none" strike="noStrike">
              <a:solidFill>
                <a:schemeClr val="lt1"/>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8" name="Shape 168"/>
        <p:cNvGrpSpPr/>
        <p:nvPr/>
      </p:nvGrpSpPr>
      <p:grpSpPr>
        <a:xfrm>
          <a:off x="0" y="0"/>
          <a:ext cx="0" cy="0"/>
          <a:chOff x="0" y="0"/>
          <a:chExt cx="0" cy="0"/>
        </a:xfrm>
      </p:grpSpPr>
      <p:sp>
        <p:nvSpPr>
          <p:cNvPr id="169" name="Google Shape;169;p10"/>
          <p:cNvSpPr txBox="1"/>
          <p:nvPr>
            <p:ph type="title"/>
          </p:nvPr>
        </p:nvSpPr>
        <p:spPr>
          <a:xfrm>
            <a:off x="457200" y="0"/>
            <a:ext cx="8381400" cy="1135500"/>
          </a:xfrm>
          <a:prstGeom prst="rect">
            <a:avLst/>
          </a:prstGeom>
          <a:noFill/>
          <a:ln>
            <a:noFill/>
          </a:ln>
        </p:spPr>
        <p:txBody>
          <a:bodyPr anchorCtr="0" anchor="b" bIns="91425" lIns="91425" spcFirstLastPara="1" rIns="91425" wrap="square" tIns="91425">
            <a:noAutofit/>
          </a:bodyPr>
          <a:lstStyle/>
          <a:p>
            <a:pPr indent="0" lvl="0" marL="0" marR="0" rtl="1" algn="r">
              <a:lnSpc>
                <a:spcPct val="100000"/>
              </a:lnSpc>
              <a:spcBef>
                <a:spcPts val="0"/>
              </a:spcBef>
              <a:spcAft>
                <a:spcPts val="0"/>
              </a:spcAft>
              <a:buClr>
                <a:schemeClr val="lt1"/>
              </a:buClr>
              <a:buSzPts val="1175"/>
              <a:buFont typeface="Arial"/>
              <a:buNone/>
            </a:pPr>
            <a:r>
              <a:rPr b="1" i="0" lang="ar-SA" sz="4700" u="none" cap="none" strike="noStrike">
                <a:solidFill>
                  <a:schemeClr val="dk1"/>
                </a:solidFill>
                <a:latin typeface="Arial"/>
                <a:ea typeface="Arial"/>
                <a:cs typeface="Arial"/>
                <a:sym typeface="Arial"/>
              </a:rPr>
              <a:t>الأهداف</a:t>
            </a:r>
            <a:endParaRPr/>
          </a:p>
        </p:txBody>
      </p:sp>
      <p:sp>
        <p:nvSpPr>
          <p:cNvPr id="170" name="Google Shape;170;p10"/>
          <p:cNvSpPr txBox="1"/>
          <p:nvPr>
            <p:ph idx="1" type="body"/>
          </p:nvPr>
        </p:nvSpPr>
        <p:spPr>
          <a:xfrm>
            <a:off x="457200" y="1460499"/>
            <a:ext cx="8229600" cy="3465298"/>
          </a:xfrm>
          <a:prstGeom prst="rect">
            <a:avLst/>
          </a:prstGeom>
          <a:noFill/>
          <a:ln>
            <a:noFill/>
          </a:ln>
        </p:spPr>
        <p:txBody>
          <a:bodyPr anchorCtr="0" anchor="t" bIns="91425" lIns="91425" spcFirstLastPara="1" rIns="91425" wrap="square" tIns="91425">
            <a:noAutofit/>
          </a:bodyPr>
          <a:lstStyle/>
          <a:p>
            <a:pPr indent="0" lvl="0" marL="0" marR="0" rtl="1" algn="l">
              <a:lnSpc>
                <a:spcPct val="100000"/>
              </a:lnSpc>
              <a:spcBef>
                <a:spcPts val="0"/>
              </a:spcBef>
              <a:spcAft>
                <a:spcPts val="0"/>
              </a:spcAft>
              <a:buClr>
                <a:schemeClr val="dk1"/>
              </a:buClr>
              <a:buSzPts val="700"/>
              <a:buFont typeface="Arial"/>
              <a:buNone/>
            </a:pPr>
            <a:r>
              <a:t/>
            </a:r>
            <a:endParaRPr b="0" i="0" sz="2800" u="none" cap="none" strike="noStrike">
              <a:solidFill>
                <a:schemeClr val="dk1"/>
              </a:solidFill>
              <a:latin typeface="Arial"/>
              <a:ea typeface="Arial"/>
              <a:cs typeface="Arial"/>
              <a:sym typeface="Arial"/>
            </a:endParaRPr>
          </a:p>
          <a:p>
            <a:pPr indent="0" lvl="0" marL="0" marR="0" rtl="1" algn="l">
              <a:lnSpc>
                <a:spcPct val="100000"/>
              </a:lnSpc>
              <a:spcBef>
                <a:spcPts val="0"/>
              </a:spcBef>
              <a:spcAft>
                <a:spcPts val="0"/>
              </a:spcAft>
              <a:buClr>
                <a:schemeClr val="dk1"/>
              </a:buClr>
              <a:buSzPts val="700"/>
              <a:buFont typeface="Arial"/>
              <a:buNone/>
            </a:pPr>
            <a:r>
              <a:t/>
            </a:r>
            <a:endParaRPr b="0" i="0" sz="2800" u="none" cap="none" strike="noStrike">
              <a:solidFill>
                <a:schemeClr val="dk1"/>
              </a:solidFill>
              <a:latin typeface="Arial"/>
              <a:ea typeface="Arial"/>
              <a:cs typeface="Arial"/>
              <a:sym typeface="Arial"/>
            </a:endParaRPr>
          </a:p>
          <a:p>
            <a:pPr indent="0" lvl="0" marL="0" marR="0" rtl="1" algn="l">
              <a:lnSpc>
                <a:spcPct val="100000"/>
              </a:lnSpc>
              <a:spcBef>
                <a:spcPts val="0"/>
              </a:spcBef>
              <a:spcAft>
                <a:spcPts val="0"/>
              </a:spcAft>
              <a:buClr>
                <a:schemeClr val="dk1"/>
              </a:buClr>
              <a:buSzPts val="750"/>
              <a:buFont typeface="Arial"/>
              <a:buNone/>
            </a:pPr>
            <a:r>
              <a:t/>
            </a:r>
            <a:endParaRPr b="0" i="0" sz="3000" u="none" cap="none" strike="noStrike">
              <a:solidFill>
                <a:schemeClr val="dk1"/>
              </a:solidFill>
              <a:latin typeface="Times New Roman"/>
              <a:ea typeface="Times New Roman"/>
              <a:cs typeface="Times New Roman"/>
              <a:sym typeface="Times New Roman"/>
            </a:endParaRPr>
          </a:p>
        </p:txBody>
      </p:sp>
      <p:sp>
        <p:nvSpPr>
          <p:cNvPr id="171" name="Google Shape;171;p10"/>
          <p:cNvSpPr txBox="1"/>
          <p:nvPr>
            <p:ph idx="12" type="sldNum"/>
          </p:nvPr>
        </p:nvSpPr>
        <p:spPr>
          <a:xfrm>
            <a:off x="8595301" y="4791048"/>
            <a:ext cx="548699" cy="393600"/>
          </a:xfrm>
          <a:prstGeom prst="rect">
            <a:avLst/>
          </a:prstGeom>
          <a:noFill/>
          <a:ln>
            <a:noFill/>
          </a:ln>
        </p:spPr>
        <p:txBody>
          <a:bodyPr anchorCtr="0" anchor="ctr" bIns="91425" lIns="91425" spcFirstLastPara="1" rIns="91425" wrap="square" tIns="91425">
            <a:noAutofit/>
          </a:bodyPr>
          <a:lstStyle/>
          <a:p>
            <a:pPr indent="0" lvl="0" marL="0" marR="0" rtl="1" algn="l">
              <a:lnSpc>
                <a:spcPct val="100000"/>
              </a:lnSpc>
              <a:spcBef>
                <a:spcPts val="0"/>
              </a:spcBef>
              <a:spcAft>
                <a:spcPts val="0"/>
              </a:spcAft>
              <a:buClr>
                <a:schemeClr val="dk2"/>
              </a:buClr>
              <a:buSzPts val="350"/>
              <a:buFont typeface="Arial"/>
              <a:buNone/>
            </a:pPr>
            <a:fld id="{00000000-1234-1234-1234-123412341234}" type="slidenum">
              <a:rPr b="1" i="0" lang="ar-SA" sz="1400" u="none" cap="none" strike="noStrike">
                <a:solidFill>
                  <a:schemeClr val="lt1"/>
                </a:solidFill>
                <a:latin typeface="Arial"/>
                <a:ea typeface="Arial"/>
                <a:cs typeface="Arial"/>
                <a:sym typeface="Arial"/>
              </a:rPr>
              <a:t>‹#›</a:t>
            </a:fld>
            <a:endParaRPr b="1" i="0" sz="1400" u="none" cap="none" strike="noStrike">
              <a:solidFill>
                <a:schemeClr val="lt1"/>
              </a:solidFill>
              <a:latin typeface="Arial"/>
              <a:ea typeface="Arial"/>
              <a:cs typeface="Arial"/>
              <a:sym typeface="Arial"/>
            </a:endParaRPr>
          </a:p>
        </p:txBody>
      </p:sp>
      <p:sp>
        <p:nvSpPr>
          <p:cNvPr id="172" name="Google Shape;172;p10"/>
          <p:cNvSpPr txBox="1"/>
          <p:nvPr/>
        </p:nvSpPr>
        <p:spPr>
          <a:xfrm>
            <a:off x="789450" y="1937281"/>
            <a:ext cx="7565099" cy="2727264"/>
          </a:xfrm>
          <a:prstGeom prst="rect">
            <a:avLst/>
          </a:prstGeom>
          <a:noFill/>
          <a:ln>
            <a:noFill/>
          </a:ln>
        </p:spPr>
        <p:txBody>
          <a:bodyPr anchorCtr="0" anchor="t" bIns="91425" lIns="91425" spcFirstLastPara="1" rIns="91425" wrap="square" tIns="91425">
            <a:noAutofit/>
          </a:bodyPr>
          <a:lstStyle/>
          <a:p>
            <a:pPr indent="-285750" lvl="0" marL="285750" marR="0" rtl="1" algn="r">
              <a:lnSpc>
                <a:spcPct val="100000"/>
              </a:lnSpc>
              <a:spcBef>
                <a:spcPts val="0"/>
              </a:spcBef>
              <a:spcAft>
                <a:spcPts val="0"/>
              </a:spcAft>
              <a:buClr>
                <a:schemeClr val="dk2"/>
              </a:buClr>
              <a:buSzPts val="2400"/>
              <a:buFont typeface="Arial"/>
              <a:buChar char="•"/>
            </a:pPr>
            <a:r>
              <a:rPr b="0" i="0" lang="ar-SA" sz="2400" u="none" cap="none" strike="noStrike">
                <a:solidFill>
                  <a:schemeClr val="dk1"/>
                </a:solidFill>
                <a:latin typeface="Arial"/>
                <a:ea typeface="Arial"/>
                <a:cs typeface="Arial"/>
                <a:sym typeface="Arial"/>
              </a:rPr>
              <a:t>تحديد المبادئ الأربعة للاتصالات الداعمة</a:t>
            </a:r>
            <a:endParaRPr b="0" i="0" sz="1400" u="none" cap="none" strike="noStrike">
              <a:solidFill>
                <a:srgbClr val="000000"/>
              </a:solidFill>
              <a:latin typeface="Arial"/>
              <a:ea typeface="Arial"/>
              <a:cs typeface="Arial"/>
              <a:sym typeface="Arial"/>
            </a:endParaRPr>
          </a:p>
          <a:p>
            <a:pPr indent="-285750" lvl="0" marL="285750" marR="0" rtl="1" algn="r">
              <a:lnSpc>
                <a:spcPct val="100000"/>
              </a:lnSpc>
              <a:spcBef>
                <a:spcPts val="0"/>
              </a:spcBef>
              <a:spcAft>
                <a:spcPts val="0"/>
              </a:spcAft>
              <a:buClr>
                <a:schemeClr val="dk2"/>
              </a:buClr>
              <a:buSzPts val="2400"/>
              <a:buFont typeface="Arial"/>
              <a:buChar char="•"/>
            </a:pPr>
            <a:r>
              <a:rPr b="0" i="0" lang="ar-SA" sz="2400" u="none" cap="none" strike="noStrike">
                <a:solidFill>
                  <a:schemeClr val="dk1"/>
                </a:solidFill>
                <a:latin typeface="Arial"/>
                <a:ea typeface="Arial"/>
                <a:cs typeface="Arial"/>
                <a:sym typeface="Arial"/>
              </a:rPr>
              <a:t>التدرب على الاستماع الفعّال والاستجواب التأملي</a:t>
            </a:r>
            <a:endParaRPr b="0" i="0" sz="1400" u="none" cap="none" strike="noStrike">
              <a:solidFill>
                <a:srgbClr val="000000"/>
              </a:solidFill>
              <a:latin typeface="Arial"/>
              <a:ea typeface="Arial"/>
              <a:cs typeface="Arial"/>
              <a:sym typeface="Arial"/>
            </a:endParaRPr>
          </a:p>
          <a:p>
            <a:pPr indent="-285750" lvl="0" marL="285750" marR="0" rtl="1" algn="r">
              <a:lnSpc>
                <a:spcPct val="100000"/>
              </a:lnSpc>
              <a:spcBef>
                <a:spcPts val="0"/>
              </a:spcBef>
              <a:spcAft>
                <a:spcPts val="0"/>
              </a:spcAft>
              <a:buClr>
                <a:schemeClr val="dk2"/>
              </a:buClr>
              <a:buSzPts val="2400"/>
              <a:buFont typeface="Arial"/>
              <a:buChar char="•"/>
            </a:pPr>
            <a:r>
              <a:rPr b="0" i="0" lang="ar-SA" sz="2400" u="none" cap="none" strike="noStrike">
                <a:solidFill>
                  <a:schemeClr val="dk1"/>
                </a:solidFill>
                <a:latin typeface="Arial"/>
                <a:ea typeface="Arial"/>
                <a:cs typeface="Arial"/>
                <a:sym typeface="Arial"/>
              </a:rPr>
              <a:t>وصف أهمية استخدام الاتصالات الداعمة في تدريب المدرب القرين</a:t>
            </a:r>
            <a:endParaRPr b="0" i="0" sz="1400" u="none" cap="none" strike="noStrike">
              <a:solidFill>
                <a:srgbClr val="000000"/>
              </a:solidFill>
              <a:latin typeface="Arial"/>
              <a:ea typeface="Arial"/>
              <a:cs typeface="Arial"/>
              <a:sym typeface="Arial"/>
            </a:endParaRPr>
          </a:p>
        </p:txBody>
      </p:sp>
      <p:sp>
        <p:nvSpPr>
          <p:cNvPr id="173" name="Google Shape;173;p10"/>
          <p:cNvSpPr txBox="1"/>
          <p:nvPr/>
        </p:nvSpPr>
        <p:spPr>
          <a:xfrm>
            <a:off x="722825" y="1305508"/>
            <a:ext cx="7812600" cy="461700"/>
          </a:xfrm>
          <a:prstGeom prst="rect">
            <a:avLst/>
          </a:prstGeom>
          <a:noFill/>
          <a:ln>
            <a:noFill/>
          </a:ln>
        </p:spPr>
        <p:txBody>
          <a:bodyPr anchorCtr="0" anchor="t" bIns="45700" lIns="91425" spcFirstLastPara="1" rIns="91425" wrap="square" tIns="45700">
            <a:noAutofit/>
          </a:bodyPr>
          <a:lstStyle/>
          <a:p>
            <a:pPr indent="0" lvl="0" marL="0" marR="0" rtl="1" algn="r">
              <a:lnSpc>
                <a:spcPct val="100000"/>
              </a:lnSpc>
              <a:spcBef>
                <a:spcPts val="0"/>
              </a:spcBef>
              <a:spcAft>
                <a:spcPts val="0"/>
              </a:spcAft>
              <a:buClr>
                <a:schemeClr val="dk1"/>
              </a:buClr>
              <a:buSzPts val="600"/>
              <a:buFont typeface="Arial"/>
              <a:buNone/>
            </a:pPr>
            <a:r>
              <a:rPr b="1" i="1" lang="ar-SA" sz="2400" u="none" cap="none" strike="noStrike">
                <a:solidFill>
                  <a:schemeClr val="dk1"/>
                </a:solidFill>
                <a:latin typeface="Arial"/>
                <a:ea typeface="Arial"/>
                <a:cs typeface="Arial"/>
                <a:sym typeface="Arial"/>
              </a:rPr>
              <a:t>بنهاية المحاضرة، سيكون المشارك قادرًا على:</a:t>
            </a:r>
            <a:endParaRPr b="0" i="0" sz="1400" u="none" cap="none" strike="noStrike">
              <a:solidFill>
                <a:srgbClr val="000000"/>
              </a:solidFill>
              <a:latin typeface="Arial"/>
              <a:ea typeface="Arial"/>
              <a:cs typeface="Arial"/>
              <a:sym typeface="Arial"/>
            </a:endParaRPr>
          </a:p>
        </p:txBody>
      </p:sp>
    </p:spTree>
  </p:cSld>
  <p:clrMapOvr>
    <a:masterClrMapping/>
  </p:clrMapOvr>
  <p:transition spd="slow">
    <p:fade/>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7" name="Shape 177"/>
        <p:cNvGrpSpPr/>
        <p:nvPr/>
      </p:nvGrpSpPr>
      <p:grpSpPr>
        <a:xfrm>
          <a:off x="0" y="0"/>
          <a:ext cx="0" cy="0"/>
          <a:chOff x="0" y="0"/>
          <a:chExt cx="0" cy="0"/>
        </a:xfrm>
      </p:grpSpPr>
      <p:sp>
        <p:nvSpPr>
          <p:cNvPr id="178" name="Google Shape;178;p11"/>
          <p:cNvSpPr txBox="1"/>
          <p:nvPr>
            <p:ph type="title"/>
          </p:nvPr>
        </p:nvSpPr>
        <p:spPr>
          <a:xfrm>
            <a:off x="457200" y="0"/>
            <a:ext cx="7896386" cy="999641"/>
          </a:xfrm>
          <a:prstGeom prst="rect">
            <a:avLst/>
          </a:prstGeom>
          <a:noFill/>
          <a:ln>
            <a:noFill/>
          </a:ln>
        </p:spPr>
        <p:txBody>
          <a:bodyPr anchorCtr="0" anchor="b" bIns="91425" lIns="91425" spcFirstLastPara="1" rIns="91425" wrap="square" tIns="91425">
            <a:noAutofit/>
          </a:bodyPr>
          <a:lstStyle/>
          <a:p>
            <a:pPr indent="0" lvl="0" marL="0" marR="0" rtl="1" algn="r">
              <a:lnSpc>
                <a:spcPct val="100000"/>
              </a:lnSpc>
              <a:spcBef>
                <a:spcPts val="0"/>
              </a:spcBef>
              <a:spcAft>
                <a:spcPts val="0"/>
              </a:spcAft>
              <a:buClr>
                <a:schemeClr val="lt1"/>
              </a:buClr>
              <a:buSzPts val="1000"/>
              <a:buFont typeface="Arial"/>
              <a:buNone/>
            </a:pPr>
            <a:r>
              <a:rPr b="1" i="0" lang="ar-SA" sz="4000" u="none" cap="none" strike="noStrike">
                <a:solidFill>
                  <a:schemeClr val="dk1"/>
                </a:solidFill>
                <a:latin typeface="Arial"/>
                <a:ea typeface="Arial"/>
                <a:cs typeface="Arial"/>
                <a:sym typeface="Arial"/>
              </a:rPr>
              <a:t>تعليمات الاستماع الفعّال</a:t>
            </a:r>
            <a:endParaRPr/>
          </a:p>
        </p:txBody>
      </p:sp>
      <p:sp>
        <p:nvSpPr>
          <p:cNvPr id="179" name="Google Shape;179;p11"/>
          <p:cNvSpPr txBox="1"/>
          <p:nvPr>
            <p:ph idx="1" type="body"/>
          </p:nvPr>
        </p:nvSpPr>
        <p:spPr>
          <a:xfrm>
            <a:off x="457200" y="1126665"/>
            <a:ext cx="8229600" cy="3465298"/>
          </a:xfrm>
          <a:prstGeom prst="rect">
            <a:avLst/>
          </a:prstGeom>
          <a:noFill/>
          <a:ln>
            <a:noFill/>
          </a:ln>
        </p:spPr>
        <p:txBody>
          <a:bodyPr anchorCtr="0" anchor="t" bIns="91425" lIns="91425" spcFirstLastPara="1" rIns="91425" wrap="square" tIns="91425">
            <a:noAutofit/>
          </a:bodyPr>
          <a:lstStyle/>
          <a:p>
            <a:pPr indent="-457200" lvl="0" marL="457200" marR="0" rtl="1" algn="r">
              <a:lnSpc>
                <a:spcPct val="100000"/>
              </a:lnSpc>
              <a:spcBef>
                <a:spcPts val="0"/>
              </a:spcBef>
              <a:spcAft>
                <a:spcPts val="0"/>
              </a:spcAft>
              <a:buClr>
                <a:schemeClr val="dk2"/>
              </a:buClr>
              <a:buSzPts val="2000"/>
              <a:buFont typeface="Arial"/>
              <a:buChar char="•"/>
            </a:pPr>
            <a:r>
              <a:rPr b="0" i="0" lang="ar-SA" sz="2000" u="none" cap="none" strike="noStrike">
                <a:solidFill>
                  <a:srgbClr val="000000"/>
                </a:solidFill>
                <a:latin typeface="Arial"/>
                <a:ea typeface="Arial"/>
                <a:cs typeface="Arial"/>
                <a:sym typeface="Arial"/>
              </a:rPr>
              <a:t>اختر شريكًا واحدًا للتحدث أولاً، وشريكًا واحدًا للاستماع أولاً أيضاً.</a:t>
            </a:r>
            <a:endParaRPr/>
          </a:p>
          <a:p>
            <a:pPr indent="-425450" lvl="0" marL="457200" marR="0" rtl="1" algn="r">
              <a:lnSpc>
                <a:spcPct val="100000"/>
              </a:lnSpc>
              <a:spcBef>
                <a:spcPts val="0"/>
              </a:spcBef>
              <a:spcAft>
                <a:spcPts val="0"/>
              </a:spcAft>
              <a:buClr>
                <a:schemeClr val="dk2"/>
              </a:buClr>
              <a:buSzPts val="500"/>
              <a:buFont typeface="Arial"/>
              <a:buNone/>
            </a:pPr>
            <a:r>
              <a:t/>
            </a:r>
            <a:endParaRPr b="0" i="0" sz="2000" u="none" cap="none" strike="noStrike">
              <a:solidFill>
                <a:srgbClr val="000000"/>
              </a:solidFill>
              <a:latin typeface="Arial"/>
              <a:ea typeface="Arial"/>
              <a:cs typeface="Arial"/>
              <a:sym typeface="Arial"/>
            </a:endParaRPr>
          </a:p>
          <a:p>
            <a:pPr indent="-457200" lvl="0" marL="457200" marR="0" rtl="1" algn="r">
              <a:lnSpc>
                <a:spcPct val="100000"/>
              </a:lnSpc>
              <a:spcBef>
                <a:spcPts val="0"/>
              </a:spcBef>
              <a:spcAft>
                <a:spcPts val="0"/>
              </a:spcAft>
              <a:buClr>
                <a:schemeClr val="dk2"/>
              </a:buClr>
              <a:buSzPts val="2000"/>
              <a:buFont typeface="Arial"/>
              <a:buChar char="•"/>
            </a:pPr>
            <a:r>
              <a:rPr b="0" i="0" lang="ar-SA" sz="2000" u="none" cap="none" strike="noStrike">
                <a:solidFill>
                  <a:srgbClr val="000000"/>
                </a:solidFill>
                <a:latin typeface="Arial"/>
                <a:ea typeface="Arial"/>
                <a:cs typeface="Arial"/>
                <a:sym typeface="Arial"/>
              </a:rPr>
              <a:t>سيكون أمام المتحدث </a:t>
            </a:r>
            <a:r>
              <a:rPr b="1" i="0" lang="ar-SA" sz="2000" u="none" cap="none" strike="noStrike">
                <a:solidFill>
                  <a:srgbClr val="000000"/>
                </a:solidFill>
                <a:latin typeface="Arial"/>
                <a:ea typeface="Arial"/>
                <a:cs typeface="Arial"/>
                <a:sym typeface="Arial"/>
              </a:rPr>
              <a:t>60 ثانية</a:t>
            </a:r>
            <a:r>
              <a:rPr b="0" i="0" lang="ar-SA" sz="2000" u="none" cap="none" strike="noStrike">
                <a:solidFill>
                  <a:srgbClr val="000000"/>
                </a:solidFill>
                <a:latin typeface="Arial"/>
                <a:ea typeface="Arial"/>
                <a:cs typeface="Arial"/>
                <a:sym typeface="Arial"/>
              </a:rPr>
              <a:t> لمشاركة آماله ومخاوفه بشأن أن يصبح مدرباً قريناً. يجب أن تتكلم 60 ثانية كاملة.</a:t>
            </a:r>
            <a:endParaRPr/>
          </a:p>
          <a:p>
            <a:pPr indent="-425450" lvl="0" marL="457200" marR="0" rtl="1" algn="r">
              <a:lnSpc>
                <a:spcPct val="100000"/>
              </a:lnSpc>
              <a:spcBef>
                <a:spcPts val="0"/>
              </a:spcBef>
              <a:spcAft>
                <a:spcPts val="0"/>
              </a:spcAft>
              <a:buClr>
                <a:schemeClr val="dk2"/>
              </a:buClr>
              <a:buSzPts val="500"/>
              <a:buFont typeface="Arial"/>
              <a:buNone/>
            </a:pPr>
            <a:r>
              <a:t/>
            </a:r>
            <a:endParaRPr b="0" i="0" sz="2000" u="none" cap="none" strike="noStrike">
              <a:solidFill>
                <a:srgbClr val="000000"/>
              </a:solidFill>
              <a:latin typeface="Arial"/>
              <a:ea typeface="Arial"/>
              <a:cs typeface="Arial"/>
              <a:sym typeface="Arial"/>
            </a:endParaRPr>
          </a:p>
          <a:p>
            <a:pPr indent="-457200" lvl="0" marL="457200" marR="0" rtl="1" algn="r">
              <a:lnSpc>
                <a:spcPct val="100000"/>
              </a:lnSpc>
              <a:spcBef>
                <a:spcPts val="0"/>
              </a:spcBef>
              <a:spcAft>
                <a:spcPts val="0"/>
              </a:spcAft>
              <a:buClr>
                <a:schemeClr val="dk2"/>
              </a:buClr>
              <a:buSzPts val="2000"/>
              <a:buFont typeface="Arial"/>
              <a:buChar char="•"/>
            </a:pPr>
            <a:r>
              <a:rPr b="0" i="0" lang="ar-SA" sz="2000" u="none" cap="none" strike="noStrike">
                <a:solidFill>
                  <a:srgbClr val="000000"/>
                </a:solidFill>
                <a:latin typeface="Arial"/>
                <a:ea typeface="Arial"/>
                <a:cs typeface="Arial"/>
                <a:sym typeface="Arial"/>
              </a:rPr>
              <a:t>بعد 60 ثانية، يلخص المستمع ما قاله شريكه ويطرح سؤال واحد لاحقاً.</a:t>
            </a:r>
            <a:endParaRPr/>
          </a:p>
          <a:p>
            <a:pPr indent="-425450" lvl="0" marL="457200" marR="0" rtl="1" algn="r">
              <a:lnSpc>
                <a:spcPct val="100000"/>
              </a:lnSpc>
              <a:spcBef>
                <a:spcPts val="0"/>
              </a:spcBef>
              <a:spcAft>
                <a:spcPts val="0"/>
              </a:spcAft>
              <a:buClr>
                <a:schemeClr val="dk2"/>
              </a:buClr>
              <a:buSzPts val="500"/>
              <a:buFont typeface="Arial"/>
              <a:buNone/>
            </a:pPr>
            <a:r>
              <a:t/>
            </a:r>
            <a:endParaRPr b="0" i="0" sz="2000" u="none" cap="none" strike="noStrike">
              <a:solidFill>
                <a:srgbClr val="000000"/>
              </a:solidFill>
              <a:latin typeface="Arial"/>
              <a:ea typeface="Arial"/>
              <a:cs typeface="Arial"/>
              <a:sym typeface="Arial"/>
            </a:endParaRPr>
          </a:p>
          <a:p>
            <a:pPr indent="-457200" lvl="0" marL="457200" marR="0" rtl="1" algn="r">
              <a:lnSpc>
                <a:spcPct val="100000"/>
              </a:lnSpc>
              <a:spcBef>
                <a:spcPts val="0"/>
              </a:spcBef>
              <a:spcAft>
                <a:spcPts val="0"/>
              </a:spcAft>
              <a:buClr>
                <a:schemeClr val="dk2"/>
              </a:buClr>
              <a:buSzPts val="2000"/>
              <a:buFont typeface="Arial"/>
              <a:buChar char="•"/>
            </a:pPr>
            <a:r>
              <a:rPr b="0" i="0" lang="ar-SA" sz="2000" u="none" cap="none" strike="noStrike">
                <a:solidFill>
                  <a:srgbClr val="000000"/>
                </a:solidFill>
                <a:latin typeface="Arial"/>
                <a:ea typeface="Arial"/>
                <a:cs typeface="Arial"/>
                <a:sym typeface="Arial"/>
              </a:rPr>
              <a:t>تبادل الأدوار والإعادة!</a:t>
            </a:r>
            <a:endParaRPr/>
          </a:p>
        </p:txBody>
      </p:sp>
      <p:sp>
        <p:nvSpPr>
          <p:cNvPr id="180" name="Google Shape;180;p11"/>
          <p:cNvSpPr txBox="1"/>
          <p:nvPr>
            <p:ph idx="12" type="sldNum"/>
          </p:nvPr>
        </p:nvSpPr>
        <p:spPr>
          <a:xfrm>
            <a:off x="8622733" y="4792139"/>
            <a:ext cx="548699" cy="393600"/>
          </a:xfrm>
          <a:prstGeom prst="rect">
            <a:avLst/>
          </a:prstGeom>
          <a:noFill/>
          <a:ln>
            <a:noFill/>
          </a:ln>
        </p:spPr>
        <p:txBody>
          <a:bodyPr anchorCtr="0" anchor="ctr" bIns="91425" lIns="91425" spcFirstLastPara="1" rIns="91425" wrap="square" tIns="91425">
            <a:noAutofit/>
          </a:bodyPr>
          <a:lstStyle/>
          <a:p>
            <a:pPr indent="0" lvl="0" marL="0" marR="0" rtl="1" algn="l">
              <a:lnSpc>
                <a:spcPct val="100000"/>
              </a:lnSpc>
              <a:spcBef>
                <a:spcPts val="0"/>
              </a:spcBef>
              <a:spcAft>
                <a:spcPts val="0"/>
              </a:spcAft>
              <a:buClr>
                <a:schemeClr val="dk2"/>
              </a:buClr>
              <a:buSzPts val="350"/>
              <a:buFont typeface="Arial"/>
              <a:buNone/>
            </a:pPr>
            <a:fld id="{00000000-1234-1234-1234-123412341234}" type="slidenum">
              <a:rPr b="1" i="0" lang="ar-SA" sz="1400" u="none" cap="none" strike="noStrike">
                <a:solidFill>
                  <a:schemeClr val="lt1"/>
                </a:solidFill>
                <a:latin typeface="Arial"/>
                <a:ea typeface="Arial"/>
                <a:cs typeface="Arial"/>
                <a:sym typeface="Arial"/>
              </a:rPr>
              <a:t>‹#›</a:t>
            </a:fld>
            <a:endParaRPr b="1" i="0" sz="1400" u="none" cap="none" strike="noStrike">
              <a:solidFill>
                <a:schemeClr val="lt1"/>
              </a:solidFill>
              <a:latin typeface="Arial"/>
              <a:ea typeface="Arial"/>
              <a:cs typeface="Arial"/>
              <a:sym typeface="Arial"/>
            </a:endParaRPr>
          </a:p>
        </p:txBody>
      </p:sp>
    </p:spTree>
  </p:cSld>
  <p:clrMapOvr>
    <a:masterClrMapping/>
  </p:clrMapOvr>
  <p:transition spd="slow">
    <p:fade/>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4" name="Shape 184"/>
        <p:cNvGrpSpPr/>
        <p:nvPr/>
      </p:nvGrpSpPr>
      <p:grpSpPr>
        <a:xfrm>
          <a:off x="0" y="0"/>
          <a:ext cx="0" cy="0"/>
          <a:chOff x="0" y="0"/>
          <a:chExt cx="0" cy="0"/>
        </a:xfrm>
      </p:grpSpPr>
      <p:sp>
        <p:nvSpPr>
          <p:cNvPr id="185" name="Google Shape;185;p12"/>
          <p:cNvSpPr txBox="1"/>
          <p:nvPr>
            <p:ph type="title"/>
          </p:nvPr>
        </p:nvSpPr>
        <p:spPr>
          <a:xfrm>
            <a:off x="455200" y="-168400"/>
            <a:ext cx="8229600" cy="1047300"/>
          </a:xfrm>
          <a:prstGeom prst="rect">
            <a:avLst/>
          </a:prstGeom>
          <a:noFill/>
          <a:ln>
            <a:noFill/>
          </a:ln>
        </p:spPr>
        <p:txBody>
          <a:bodyPr anchorCtr="0" anchor="b" bIns="91425" lIns="91425" spcFirstLastPara="1" rIns="91425" wrap="square" tIns="91425">
            <a:noAutofit/>
          </a:bodyPr>
          <a:lstStyle/>
          <a:p>
            <a:pPr indent="0" lvl="0" marL="0" marR="0" rtl="1" algn="r">
              <a:lnSpc>
                <a:spcPct val="100000"/>
              </a:lnSpc>
              <a:spcBef>
                <a:spcPts val="0"/>
              </a:spcBef>
              <a:spcAft>
                <a:spcPts val="0"/>
              </a:spcAft>
              <a:buClr>
                <a:schemeClr val="lt1"/>
              </a:buClr>
              <a:buSzPts val="1000"/>
              <a:buFont typeface="Arial"/>
              <a:buNone/>
            </a:pPr>
            <a:r>
              <a:rPr b="1" i="0" lang="ar-SA" sz="4000" u="none" cap="none" strike="noStrike">
                <a:solidFill>
                  <a:schemeClr val="dk1"/>
                </a:solidFill>
                <a:latin typeface="Arial"/>
                <a:ea typeface="Arial"/>
                <a:cs typeface="Arial"/>
                <a:sym typeface="Arial"/>
              </a:rPr>
              <a:t>استجواب تأملي</a:t>
            </a:r>
            <a:endParaRPr/>
          </a:p>
        </p:txBody>
      </p:sp>
      <p:sp>
        <p:nvSpPr>
          <p:cNvPr id="186" name="Google Shape;186;p12"/>
          <p:cNvSpPr txBox="1"/>
          <p:nvPr>
            <p:ph idx="12" type="sldNum"/>
          </p:nvPr>
        </p:nvSpPr>
        <p:spPr>
          <a:xfrm>
            <a:off x="8428743" y="4786476"/>
            <a:ext cx="548699" cy="393600"/>
          </a:xfrm>
          <a:prstGeom prst="rect">
            <a:avLst/>
          </a:prstGeom>
          <a:noFill/>
          <a:ln>
            <a:noFill/>
          </a:ln>
        </p:spPr>
        <p:txBody>
          <a:bodyPr anchorCtr="0" anchor="ctr" bIns="91425" lIns="91425" spcFirstLastPara="1" rIns="91425" wrap="square" tIns="91425">
            <a:noAutofit/>
          </a:bodyPr>
          <a:lstStyle/>
          <a:p>
            <a:pPr indent="0" lvl="0" marL="0" marR="0" rtl="1" algn="r">
              <a:lnSpc>
                <a:spcPct val="100000"/>
              </a:lnSpc>
              <a:spcBef>
                <a:spcPts val="0"/>
              </a:spcBef>
              <a:spcAft>
                <a:spcPts val="0"/>
              </a:spcAft>
              <a:buClr>
                <a:schemeClr val="dk2"/>
              </a:buClr>
              <a:buSzPts val="325"/>
              <a:buFont typeface="Arial"/>
              <a:buNone/>
            </a:pPr>
            <a:fld id="{00000000-1234-1234-1234-123412341234}" type="slidenum">
              <a:rPr b="1" i="0" lang="ar-SA" sz="1300" u="none" cap="none" strike="noStrike">
                <a:solidFill>
                  <a:schemeClr val="lt1"/>
                </a:solidFill>
                <a:latin typeface="Arial"/>
                <a:ea typeface="Arial"/>
                <a:cs typeface="Arial"/>
                <a:sym typeface="Arial"/>
              </a:rPr>
              <a:t>‹#›</a:t>
            </a:fld>
            <a:endParaRPr b="1" i="0" sz="1300" u="none" cap="none" strike="noStrike">
              <a:solidFill>
                <a:schemeClr val="lt1"/>
              </a:solidFill>
              <a:latin typeface="Arial"/>
              <a:ea typeface="Arial"/>
              <a:cs typeface="Arial"/>
              <a:sym typeface="Arial"/>
            </a:endParaRPr>
          </a:p>
        </p:txBody>
      </p:sp>
      <p:grpSp>
        <p:nvGrpSpPr>
          <p:cNvPr id="187" name="Google Shape;187;p12"/>
          <p:cNvGrpSpPr/>
          <p:nvPr/>
        </p:nvGrpSpPr>
        <p:grpSpPr>
          <a:xfrm>
            <a:off x="2925651" y="1128261"/>
            <a:ext cx="3518001" cy="3517999"/>
            <a:chOff x="1347449" y="423"/>
            <a:chExt cx="3518001" cy="3517999"/>
          </a:xfrm>
        </p:grpSpPr>
        <p:sp>
          <p:nvSpPr>
            <p:cNvPr id="188" name="Google Shape;188;p12"/>
            <p:cNvSpPr/>
            <p:nvPr/>
          </p:nvSpPr>
          <p:spPr>
            <a:xfrm>
              <a:off x="2543708" y="423"/>
              <a:ext cx="1125481" cy="1125481"/>
            </a:xfrm>
            <a:prstGeom prst="ellipse">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5686"/>
                </a:srgbClr>
              </a:outerShdw>
            </a:effectLst>
          </p:spPr>
          <p:txBody>
            <a:bodyPr anchorCtr="0" anchor="ctr" bIns="91425" lIns="91425" spcFirstLastPara="1" rIns="91425" wrap="square" tIns="91425">
              <a:noAutofit/>
            </a:bodyPr>
            <a:lstStyle/>
            <a:p>
              <a:pPr indent="0" lvl="0" marL="0" marR="0" rtl="1"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9" name="Google Shape;189;p12"/>
            <p:cNvSpPr txBox="1"/>
            <p:nvPr/>
          </p:nvSpPr>
          <p:spPr>
            <a:xfrm>
              <a:off x="2708532" y="165243"/>
              <a:ext cx="795835" cy="795835"/>
            </a:xfrm>
            <a:prstGeom prst="rect">
              <a:avLst/>
            </a:prstGeom>
            <a:noFill/>
            <a:ln>
              <a:noFill/>
            </a:ln>
          </p:spPr>
          <p:txBody>
            <a:bodyPr anchorCtr="0" anchor="ctr" bIns="17775" lIns="17775" spcFirstLastPara="1" rIns="17775" wrap="square" tIns="17775">
              <a:noAutofit/>
            </a:bodyPr>
            <a:lstStyle/>
            <a:p>
              <a:pPr indent="0" lvl="0" marL="0" marR="0" rtl="1" algn="ctr">
                <a:lnSpc>
                  <a:spcPct val="90000"/>
                </a:lnSpc>
                <a:spcBef>
                  <a:spcPts val="0"/>
                </a:spcBef>
                <a:spcAft>
                  <a:spcPts val="0"/>
                </a:spcAft>
                <a:buClr>
                  <a:schemeClr val="dk1"/>
                </a:buClr>
                <a:buSzPts val="350"/>
                <a:buFont typeface="Arial"/>
                <a:buNone/>
              </a:pPr>
              <a:r>
                <a:rPr b="1" i="0" lang="ar-SA" sz="1400" u="none" cap="none" strike="noStrike">
                  <a:solidFill>
                    <a:schemeClr val="dk1"/>
                  </a:solidFill>
                  <a:latin typeface="Arial"/>
                  <a:ea typeface="Arial"/>
                  <a:cs typeface="Arial"/>
                  <a:sym typeface="Arial"/>
                </a:rPr>
                <a:t>المشاعر</a:t>
              </a:r>
              <a:endParaRPr b="0" i="0" sz="1400" u="none" cap="none" strike="noStrike">
                <a:solidFill>
                  <a:srgbClr val="000000"/>
                </a:solidFill>
                <a:latin typeface="Arial"/>
                <a:ea typeface="Arial"/>
                <a:cs typeface="Arial"/>
                <a:sym typeface="Arial"/>
              </a:endParaRPr>
            </a:p>
          </p:txBody>
        </p:sp>
        <p:sp>
          <p:nvSpPr>
            <p:cNvPr id="190" name="Google Shape;190;p12"/>
            <p:cNvSpPr/>
            <p:nvPr/>
          </p:nvSpPr>
          <p:spPr>
            <a:xfrm rot="2700000">
              <a:off x="3548506" y="965359"/>
              <a:ext cx="300131" cy="379848"/>
            </a:xfrm>
            <a:prstGeom prst="rightArrow">
              <a:avLst>
                <a:gd fmla="val 60000" name="adj1"/>
                <a:gd fmla="val 50000" name="adj2"/>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5686"/>
                </a:srgbClr>
              </a:outerShdw>
            </a:effectLst>
          </p:spPr>
          <p:txBody>
            <a:bodyPr anchorCtr="0" anchor="ctr" bIns="91425" lIns="91425" spcFirstLastPara="1" rIns="91425" wrap="square" tIns="91425">
              <a:noAutofit/>
            </a:bodyPr>
            <a:lstStyle/>
            <a:p>
              <a:pPr indent="0" lvl="0" marL="0" marR="0" rtl="1"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1" name="Google Shape;191;p12"/>
            <p:cNvSpPr txBox="1"/>
            <p:nvPr/>
          </p:nvSpPr>
          <p:spPr>
            <a:xfrm rot="2700000">
              <a:off x="3561693" y="1009497"/>
              <a:ext cx="210091" cy="227909"/>
            </a:xfrm>
            <a:prstGeom prst="rect">
              <a:avLst/>
            </a:prstGeom>
            <a:noFill/>
            <a:ln>
              <a:noFill/>
            </a:ln>
          </p:spPr>
          <p:txBody>
            <a:bodyPr anchorCtr="0" anchor="ctr" bIns="0" lIns="0" spcFirstLastPara="1" rIns="0" wrap="square" tIns="0">
              <a:noAutofit/>
            </a:bodyPr>
            <a:lstStyle/>
            <a:p>
              <a:pPr indent="0" lvl="0" marL="0" marR="0" rtl="1" algn="ctr">
                <a:lnSpc>
                  <a:spcPct val="9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192" name="Google Shape;192;p12"/>
            <p:cNvSpPr/>
            <p:nvPr/>
          </p:nvSpPr>
          <p:spPr>
            <a:xfrm>
              <a:off x="3739969" y="1196683"/>
              <a:ext cx="1125481" cy="1125481"/>
            </a:xfrm>
            <a:prstGeom prst="ellipse">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5686"/>
                </a:srgbClr>
              </a:outerShdw>
            </a:effectLst>
          </p:spPr>
          <p:txBody>
            <a:bodyPr anchorCtr="0" anchor="ctr" bIns="91425" lIns="91425" spcFirstLastPara="1" rIns="91425" wrap="square" tIns="91425">
              <a:noAutofit/>
            </a:bodyPr>
            <a:lstStyle/>
            <a:p>
              <a:pPr indent="0" lvl="0" marL="0" marR="0" rtl="1"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3" name="Google Shape;193;p12"/>
            <p:cNvSpPr txBox="1"/>
            <p:nvPr/>
          </p:nvSpPr>
          <p:spPr>
            <a:xfrm>
              <a:off x="3904792" y="1361504"/>
              <a:ext cx="795835" cy="795835"/>
            </a:xfrm>
            <a:prstGeom prst="rect">
              <a:avLst/>
            </a:prstGeom>
            <a:noFill/>
            <a:ln>
              <a:noFill/>
            </a:ln>
          </p:spPr>
          <p:txBody>
            <a:bodyPr anchorCtr="0" anchor="ctr" bIns="17775" lIns="17775" spcFirstLastPara="1" rIns="17775" wrap="square" tIns="17775">
              <a:noAutofit/>
            </a:bodyPr>
            <a:lstStyle/>
            <a:p>
              <a:pPr indent="0" lvl="0" marL="0" marR="0" rtl="1" algn="ctr">
                <a:lnSpc>
                  <a:spcPct val="90000"/>
                </a:lnSpc>
                <a:spcBef>
                  <a:spcPts val="0"/>
                </a:spcBef>
                <a:spcAft>
                  <a:spcPts val="0"/>
                </a:spcAft>
                <a:buClr>
                  <a:schemeClr val="dk1"/>
                </a:buClr>
                <a:buSzPts val="350"/>
                <a:buFont typeface="Arial"/>
                <a:buNone/>
              </a:pPr>
              <a:r>
                <a:rPr b="1" i="0" lang="ar-SA" sz="1400" u="none" cap="none" strike="noStrike">
                  <a:solidFill>
                    <a:schemeClr val="dk1"/>
                  </a:solidFill>
                  <a:latin typeface="Arial"/>
                  <a:ea typeface="Arial"/>
                  <a:cs typeface="Arial"/>
                  <a:sym typeface="Arial"/>
                </a:rPr>
                <a:t>الحقائق</a:t>
              </a:r>
              <a:endParaRPr b="0" i="0" sz="1400" u="none" cap="none" strike="noStrike">
                <a:solidFill>
                  <a:srgbClr val="000000"/>
                </a:solidFill>
                <a:latin typeface="Arial"/>
                <a:ea typeface="Arial"/>
                <a:cs typeface="Arial"/>
                <a:sym typeface="Arial"/>
              </a:endParaRPr>
            </a:p>
          </p:txBody>
        </p:sp>
        <p:sp>
          <p:nvSpPr>
            <p:cNvPr id="194" name="Google Shape;194;p12"/>
            <p:cNvSpPr/>
            <p:nvPr/>
          </p:nvSpPr>
          <p:spPr>
            <a:xfrm rot="8100000">
              <a:off x="3560520" y="2161621"/>
              <a:ext cx="300131" cy="379848"/>
            </a:xfrm>
            <a:prstGeom prst="rightArrow">
              <a:avLst>
                <a:gd fmla="val 60000" name="adj1"/>
                <a:gd fmla="val 50000" name="adj2"/>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5686"/>
                </a:srgbClr>
              </a:outerShdw>
            </a:effectLst>
          </p:spPr>
          <p:txBody>
            <a:bodyPr anchorCtr="0" anchor="ctr" bIns="91425" lIns="91425" spcFirstLastPara="1" rIns="91425" wrap="square" tIns="91425">
              <a:noAutofit/>
            </a:bodyPr>
            <a:lstStyle/>
            <a:p>
              <a:pPr indent="0" lvl="0" marL="0" marR="0" rtl="1"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5" name="Google Shape;195;p12"/>
            <p:cNvSpPr txBox="1"/>
            <p:nvPr/>
          </p:nvSpPr>
          <p:spPr>
            <a:xfrm rot="-2700000">
              <a:off x="3637371" y="2205758"/>
              <a:ext cx="210091" cy="227909"/>
            </a:xfrm>
            <a:prstGeom prst="rect">
              <a:avLst/>
            </a:prstGeom>
            <a:noFill/>
            <a:ln>
              <a:noFill/>
            </a:ln>
          </p:spPr>
          <p:txBody>
            <a:bodyPr anchorCtr="0" anchor="ctr" bIns="0" lIns="0" spcFirstLastPara="1" rIns="0" wrap="square" tIns="0">
              <a:noAutofit/>
            </a:bodyPr>
            <a:lstStyle/>
            <a:p>
              <a:pPr indent="0" lvl="0" marL="0" marR="0" rtl="1" algn="ctr">
                <a:lnSpc>
                  <a:spcPct val="9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196" name="Google Shape;196;p12"/>
            <p:cNvSpPr/>
            <p:nvPr/>
          </p:nvSpPr>
          <p:spPr>
            <a:xfrm>
              <a:off x="2543708" y="2392941"/>
              <a:ext cx="1125481" cy="1125481"/>
            </a:xfrm>
            <a:prstGeom prst="ellipse">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5686"/>
                </a:srgbClr>
              </a:outerShdw>
            </a:effectLst>
          </p:spPr>
          <p:txBody>
            <a:bodyPr anchorCtr="0" anchor="ctr" bIns="91425" lIns="91425" spcFirstLastPara="1" rIns="91425" wrap="square" tIns="91425">
              <a:noAutofit/>
            </a:bodyPr>
            <a:lstStyle/>
            <a:p>
              <a:pPr indent="0" lvl="0" marL="0" marR="0" rtl="1"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7" name="Google Shape;197;p12"/>
            <p:cNvSpPr txBox="1"/>
            <p:nvPr/>
          </p:nvSpPr>
          <p:spPr>
            <a:xfrm>
              <a:off x="2708532" y="2557766"/>
              <a:ext cx="795835" cy="795835"/>
            </a:xfrm>
            <a:prstGeom prst="rect">
              <a:avLst/>
            </a:prstGeom>
            <a:noFill/>
            <a:ln>
              <a:noFill/>
            </a:ln>
          </p:spPr>
          <p:txBody>
            <a:bodyPr anchorCtr="0" anchor="ctr" bIns="17775" lIns="17775" spcFirstLastPara="1" rIns="17775" wrap="square" tIns="17775">
              <a:noAutofit/>
            </a:bodyPr>
            <a:lstStyle/>
            <a:p>
              <a:pPr indent="0" lvl="0" marL="0" marR="0" rtl="1" algn="ctr">
                <a:lnSpc>
                  <a:spcPct val="90000"/>
                </a:lnSpc>
                <a:spcBef>
                  <a:spcPts val="0"/>
                </a:spcBef>
                <a:spcAft>
                  <a:spcPts val="0"/>
                </a:spcAft>
                <a:buClr>
                  <a:schemeClr val="dk1"/>
                </a:buClr>
                <a:buSzPts val="350"/>
                <a:buFont typeface="Arial"/>
                <a:buNone/>
              </a:pPr>
              <a:r>
                <a:rPr b="1" i="0" lang="ar-SA" sz="1400" u="none" cap="none" strike="noStrike">
                  <a:solidFill>
                    <a:schemeClr val="dk1"/>
                  </a:solidFill>
                  <a:latin typeface="Arial"/>
                  <a:ea typeface="Arial"/>
                  <a:cs typeface="Arial"/>
                  <a:sym typeface="Arial"/>
                </a:rPr>
                <a:t>النتائج</a:t>
              </a:r>
              <a:endParaRPr b="0" i="0" sz="1400" u="none" cap="none" strike="noStrike">
                <a:solidFill>
                  <a:srgbClr val="000000"/>
                </a:solidFill>
                <a:latin typeface="Arial"/>
                <a:ea typeface="Arial"/>
                <a:cs typeface="Arial"/>
                <a:sym typeface="Arial"/>
              </a:endParaRPr>
            </a:p>
          </p:txBody>
        </p:sp>
        <p:sp>
          <p:nvSpPr>
            <p:cNvPr id="198" name="Google Shape;198;p12"/>
            <p:cNvSpPr/>
            <p:nvPr/>
          </p:nvSpPr>
          <p:spPr>
            <a:xfrm rot="-8100000">
              <a:off x="2364257" y="2173635"/>
              <a:ext cx="300131" cy="379848"/>
            </a:xfrm>
            <a:prstGeom prst="rightArrow">
              <a:avLst>
                <a:gd fmla="val 60000" name="adj1"/>
                <a:gd fmla="val 50000" name="adj2"/>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5686"/>
                </a:srgbClr>
              </a:outerShdw>
            </a:effectLst>
          </p:spPr>
          <p:txBody>
            <a:bodyPr anchorCtr="0" anchor="ctr" bIns="91425" lIns="91425" spcFirstLastPara="1" rIns="91425" wrap="square" tIns="91425">
              <a:noAutofit/>
            </a:bodyPr>
            <a:lstStyle/>
            <a:p>
              <a:pPr indent="0" lvl="0" marL="0" marR="0" rtl="1"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9" name="Google Shape;199;p12"/>
            <p:cNvSpPr txBox="1"/>
            <p:nvPr/>
          </p:nvSpPr>
          <p:spPr>
            <a:xfrm rot="2700000">
              <a:off x="2441109" y="2281438"/>
              <a:ext cx="210091" cy="227909"/>
            </a:xfrm>
            <a:prstGeom prst="rect">
              <a:avLst/>
            </a:prstGeom>
            <a:noFill/>
            <a:ln>
              <a:noFill/>
            </a:ln>
          </p:spPr>
          <p:txBody>
            <a:bodyPr anchorCtr="0" anchor="ctr" bIns="0" lIns="0" spcFirstLastPara="1" rIns="0" wrap="square" tIns="0">
              <a:noAutofit/>
            </a:bodyPr>
            <a:lstStyle/>
            <a:p>
              <a:pPr indent="0" lvl="0" marL="0" marR="0" rtl="1" algn="ctr">
                <a:lnSpc>
                  <a:spcPct val="9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200" name="Google Shape;200;p12"/>
            <p:cNvSpPr/>
            <p:nvPr/>
          </p:nvSpPr>
          <p:spPr>
            <a:xfrm>
              <a:off x="1347449" y="1196683"/>
              <a:ext cx="1125481" cy="1125481"/>
            </a:xfrm>
            <a:prstGeom prst="ellipse">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5686"/>
                </a:srgbClr>
              </a:outerShdw>
            </a:effectLst>
          </p:spPr>
          <p:txBody>
            <a:bodyPr anchorCtr="0" anchor="ctr" bIns="91425" lIns="91425" spcFirstLastPara="1" rIns="91425" wrap="square" tIns="91425">
              <a:noAutofit/>
            </a:bodyPr>
            <a:lstStyle/>
            <a:p>
              <a:pPr indent="0" lvl="0" marL="0" marR="0" rtl="1"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1" name="Google Shape;201;p12"/>
            <p:cNvSpPr txBox="1"/>
            <p:nvPr/>
          </p:nvSpPr>
          <p:spPr>
            <a:xfrm>
              <a:off x="1512270" y="1361504"/>
              <a:ext cx="795835" cy="795835"/>
            </a:xfrm>
            <a:prstGeom prst="rect">
              <a:avLst/>
            </a:prstGeom>
            <a:noFill/>
            <a:ln>
              <a:noFill/>
            </a:ln>
          </p:spPr>
          <p:txBody>
            <a:bodyPr anchorCtr="0" anchor="ctr" bIns="17775" lIns="17775" spcFirstLastPara="1" rIns="17775" wrap="square" tIns="17775">
              <a:noAutofit/>
            </a:bodyPr>
            <a:lstStyle/>
            <a:p>
              <a:pPr indent="0" lvl="0" marL="0" marR="0" rtl="1" algn="ctr">
                <a:lnSpc>
                  <a:spcPct val="90000"/>
                </a:lnSpc>
                <a:spcBef>
                  <a:spcPts val="0"/>
                </a:spcBef>
                <a:spcAft>
                  <a:spcPts val="0"/>
                </a:spcAft>
                <a:buClr>
                  <a:schemeClr val="dk1"/>
                </a:buClr>
                <a:buSzPts val="350"/>
                <a:buFont typeface="Arial"/>
                <a:buNone/>
              </a:pPr>
              <a:r>
                <a:rPr b="1" i="0" lang="ar-SA" sz="1400" u="none" cap="none" strike="noStrike">
                  <a:solidFill>
                    <a:schemeClr val="dk1"/>
                  </a:solidFill>
                  <a:latin typeface="Arial"/>
                  <a:ea typeface="Arial"/>
                  <a:cs typeface="Arial"/>
                  <a:sym typeface="Arial"/>
                </a:rPr>
                <a:t>المستقبل</a:t>
              </a:r>
              <a:endParaRPr b="0" i="0" sz="1400" u="none" cap="none" strike="noStrike">
                <a:solidFill>
                  <a:srgbClr val="000000"/>
                </a:solidFill>
                <a:latin typeface="Arial"/>
                <a:ea typeface="Arial"/>
                <a:cs typeface="Arial"/>
                <a:sym typeface="Arial"/>
              </a:endParaRPr>
            </a:p>
          </p:txBody>
        </p:sp>
        <p:sp>
          <p:nvSpPr>
            <p:cNvPr id="202" name="Google Shape;202;p12"/>
            <p:cNvSpPr/>
            <p:nvPr/>
          </p:nvSpPr>
          <p:spPr>
            <a:xfrm rot="-2700000">
              <a:off x="2352248" y="977373"/>
              <a:ext cx="300131" cy="379848"/>
            </a:xfrm>
            <a:prstGeom prst="rightArrow">
              <a:avLst>
                <a:gd fmla="val 60000" name="adj1"/>
                <a:gd fmla="val 50000" name="adj2"/>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5686"/>
                </a:srgbClr>
              </a:outerShdw>
            </a:effectLst>
          </p:spPr>
          <p:txBody>
            <a:bodyPr anchorCtr="0" anchor="ctr" bIns="91425" lIns="91425" spcFirstLastPara="1" rIns="91425" wrap="square" tIns="91425">
              <a:noAutofit/>
            </a:bodyPr>
            <a:lstStyle/>
            <a:p>
              <a:pPr indent="0" lvl="0" marL="0" marR="0" rtl="1"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3" name="Google Shape;203;p12"/>
            <p:cNvSpPr txBox="1"/>
            <p:nvPr/>
          </p:nvSpPr>
          <p:spPr>
            <a:xfrm rot="-2700000">
              <a:off x="2365431" y="1085178"/>
              <a:ext cx="210091" cy="227909"/>
            </a:xfrm>
            <a:prstGeom prst="rect">
              <a:avLst/>
            </a:prstGeom>
            <a:noFill/>
            <a:ln>
              <a:noFill/>
            </a:ln>
          </p:spPr>
          <p:txBody>
            <a:bodyPr anchorCtr="0" anchor="ctr" bIns="0" lIns="0" spcFirstLastPara="1" rIns="0" wrap="square" tIns="0">
              <a:noAutofit/>
            </a:bodyPr>
            <a:lstStyle/>
            <a:p>
              <a:pPr indent="0" lvl="0" marL="0" marR="0" rtl="1" algn="ctr">
                <a:lnSpc>
                  <a:spcPct val="9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grpSp>
      <p:sp>
        <p:nvSpPr>
          <p:cNvPr id="204" name="Google Shape;204;p12"/>
          <p:cNvSpPr txBox="1"/>
          <p:nvPr/>
        </p:nvSpPr>
        <p:spPr>
          <a:xfrm>
            <a:off x="5412215" y="1191585"/>
            <a:ext cx="3607044" cy="914453"/>
          </a:xfrm>
          <a:prstGeom prst="rect">
            <a:avLst/>
          </a:prstGeom>
          <a:noFill/>
          <a:ln>
            <a:noFill/>
          </a:ln>
        </p:spPr>
        <p:txBody>
          <a:bodyPr anchorCtr="0" anchor="t" bIns="45700" lIns="91425" spcFirstLastPara="1" rIns="91425" wrap="square" tIns="45700">
            <a:noAutofit/>
          </a:bodyPr>
          <a:lstStyle/>
          <a:p>
            <a:pPr indent="0" lvl="0" marL="0" marR="0" rtl="1" algn="l">
              <a:lnSpc>
                <a:spcPct val="100000"/>
              </a:lnSpc>
              <a:spcBef>
                <a:spcPts val="0"/>
              </a:spcBef>
              <a:spcAft>
                <a:spcPts val="0"/>
              </a:spcAft>
              <a:buClr>
                <a:srgbClr val="000000"/>
              </a:buClr>
              <a:buSzPts val="400"/>
              <a:buFont typeface="Arial"/>
              <a:buNone/>
            </a:pPr>
            <a:r>
              <a:rPr b="0" i="1" lang="ar-SA" sz="1600" u="none" cap="none" strike="noStrike">
                <a:solidFill>
                  <a:srgbClr val="000000"/>
                </a:solidFill>
                <a:latin typeface="Arial"/>
                <a:ea typeface="Arial"/>
                <a:cs typeface="Arial"/>
                <a:sym typeface="Arial"/>
              </a:rPr>
              <a:t>كيف يشعر المعلم حيال التحدي؟ كيف اخْتبرَ المعلم الموقف؟</a:t>
            </a:r>
            <a:endParaRPr b="0" i="0" sz="1400" u="none" cap="none" strike="noStrike">
              <a:solidFill>
                <a:srgbClr val="000000"/>
              </a:solidFill>
              <a:latin typeface="Arial"/>
              <a:ea typeface="Arial"/>
              <a:cs typeface="Arial"/>
              <a:sym typeface="Arial"/>
            </a:endParaRPr>
          </a:p>
        </p:txBody>
      </p:sp>
      <p:sp>
        <p:nvSpPr>
          <p:cNvPr id="205" name="Google Shape;205;p12"/>
          <p:cNvSpPr txBox="1"/>
          <p:nvPr/>
        </p:nvSpPr>
        <p:spPr>
          <a:xfrm>
            <a:off x="6570839" y="2624268"/>
            <a:ext cx="2113966" cy="584776"/>
          </a:xfrm>
          <a:prstGeom prst="rect">
            <a:avLst/>
          </a:prstGeom>
          <a:noFill/>
          <a:ln>
            <a:noFill/>
          </a:ln>
        </p:spPr>
        <p:txBody>
          <a:bodyPr anchorCtr="0" anchor="t" bIns="45700" lIns="91425" spcFirstLastPara="1" rIns="91425" wrap="square" tIns="45700">
            <a:noAutofit/>
          </a:bodyPr>
          <a:lstStyle/>
          <a:p>
            <a:pPr indent="0" lvl="0" marL="0" marR="0" rtl="1" algn="l">
              <a:lnSpc>
                <a:spcPct val="100000"/>
              </a:lnSpc>
              <a:spcBef>
                <a:spcPts val="0"/>
              </a:spcBef>
              <a:spcAft>
                <a:spcPts val="0"/>
              </a:spcAft>
              <a:buClr>
                <a:srgbClr val="000000"/>
              </a:buClr>
              <a:buSzPts val="400"/>
              <a:buFont typeface="Arial"/>
              <a:buNone/>
            </a:pPr>
            <a:r>
              <a:rPr b="0" i="1" lang="ar-SA" sz="1600" u="none" cap="none" strike="noStrike">
                <a:solidFill>
                  <a:srgbClr val="000000"/>
                </a:solidFill>
                <a:latin typeface="Arial"/>
                <a:ea typeface="Arial"/>
                <a:cs typeface="Arial"/>
                <a:sym typeface="Arial"/>
              </a:rPr>
              <a:t>ما هي الحقائق حول التحدي؟</a:t>
            </a:r>
            <a:endParaRPr b="0" i="0" sz="1400" u="none" cap="none" strike="noStrike">
              <a:solidFill>
                <a:srgbClr val="000000"/>
              </a:solidFill>
              <a:latin typeface="Arial"/>
              <a:ea typeface="Arial"/>
              <a:cs typeface="Arial"/>
              <a:sym typeface="Arial"/>
            </a:endParaRPr>
          </a:p>
        </p:txBody>
      </p:sp>
      <p:sp>
        <p:nvSpPr>
          <p:cNvPr id="206" name="Google Shape;206;p12"/>
          <p:cNvSpPr txBox="1"/>
          <p:nvPr/>
        </p:nvSpPr>
        <p:spPr>
          <a:xfrm>
            <a:off x="270175" y="3711300"/>
            <a:ext cx="3799200" cy="831000"/>
          </a:xfrm>
          <a:prstGeom prst="rect">
            <a:avLst/>
          </a:prstGeom>
          <a:noFill/>
          <a:ln>
            <a:noFill/>
          </a:ln>
        </p:spPr>
        <p:txBody>
          <a:bodyPr anchorCtr="0" anchor="t" bIns="45700" lIns="91425" spcFirstLastPara="1" rIns="91425" wrap="square" tIns="45700">
            <a:noAutofit/>
          </a:bodyPr>
          <a:lstStyle/>
          <a:p>
            <a:pPr indent="0" lvl="0" marL="0" marR="0" rtl="1" algn="r">
              <a:lnSpc>
                <a:spcPct val="100000"/>
              </a:lnSpc>
              <a:spcBef>
                <a:spcPts val="0"/>
              </a:spcBef>
              <a:spcAft>
                <a:spcPts val="0"/>
              </a:spcAft>
              <a:buClr>
                <a:srgbClr val="000000"/>
              </a:buClr>
              <a:buSzPts val="400"/>
              <a:buFont typeface="Arial"/>
              <a:buNone/>
            </a:pPr>
            <a:r>
              <a:rPr b="0" i="1" lang="ar-SA" sz="1600" u="none" cap="none" strike="noStrike">
                <a:solidFill>
                  <a:srgbClr val="000000"/>
                </a:solidFill>
                <a:latin typeface="Arial"/>
                <a:ea typeface="Arial"/>
                <a:cs typeface="Arial"/>
                <a:sym typeface="Arial"/>
              </a:rPr>
              <a:t>لماذا شكّلت التجربة تحدي؟ كيف استجاب الطلاب ( أو غيرهم من المشاركين)؟</a:t>
            </a:r>
            <a:endParaRPr b="0" i="0" sz="1400" u="none" cap="none" strike="noStrike">
              <a:solidFill>
                <a:srgbClr val="000000"/>
              </a:solidFill>
              <a:latin typeface="Arial"/>
              <a:ea typeface="Arial"/>
              <a:cs typeface="Arial"/>
              <a:sym typeface="Arial"/>
            </a:endParaRPr>
          </a:p>
        </p:txBody>
      </p:sp>
      <p:sp>
        <p:nvSpPr>
          <p:cNvPr id="207" name="Google Shape;207;p12"/>
          <p:cNvSpPr txBox="1"/>
          <p:nvPr/>
        </p:nvSpPr>
        <p:spPr>
          <a:xfrm>
            <a:off x="218025" y="2002750"/>
            <a:ext cx="2921400" cy="584700"/>
          </a:xfrm>
          <a:prstGeom prst="rect">
            <a:avLst/>
          </a:prstGeom>
          <a:noFill/>
          <a:ln>
            <a:noFill/>
          </a:ln>
        </p:spPr>
        <p:txBody>
          <a:bodyPr anchorCtr="0" anchor="t" bIns="45700" lIns="91425" spcFirstLastPara="1" rIns="91425" wrap="square" tIns="45700">
            <a:noAutofit/>
          </a:bodyPr>
          <a:lstStyle/>
          <a:p>
            <a:pPr indent="0" lvl="0" marL="0" marR="0" rtl="1" algn="r">
              <a:lnSpc>
                <a:spcPct val="100000"/>
              </a:lnSpc>
              <a:spcBef>
                <a:spcPts val="0"/>
              </a:spcBef>
              <a:spcAft>
                <a:spcPts val="0"/>
              </a:spcAft>
              <a:buClr>
                <a:srgbClr val="000000"/>
              </a:buClr>
              <a:buSzPts val="400"/>
              <a:buFont typeface="Arial"/>
              <a:buNone/>
            </a:pPr>
            <a:r>
              <a:rPr b="0" i="1" lang="ar-SA" sz="1600" u="none" cap="none" strike="noStrike">
                <a:solidFill>
                  <a:srgbClr val="000000"/>
                </a:solidFill>
                <a:latin typeface="Arial"/>
                <a:ea typeface="Arial"/>
                <a:cs typeface="Arial"/>
                <a:sym typeface="Arial"/>
              </a:rPr>
              <a:t>من خلال هذه التجربة، ماذا سيفعل المعلم في المستقبل؟</a:t>
            </a:r>
            <a:endParaRPr b="0" i="0" sz="1400" u="none" cap="none" strike="noStrike">
              <a:solidFill>
                <a:srgbClr val="000000"/>
              </a:solidFill>
              <a:latin typeface="Arial"/>
              <a:ea typeface="Arial"/>
              <a:cs typeface="Arial"/>
              <a:sym typeface="Arial"/>
            </a:endParaRPr>
          </a:p>
        </p:txBody>
      </p:sp>
    </p:spTree>
  </p:cSld>
  <p:clrMapOvr>
    <a:masterClrMapping/>
  </p:clrMapOvr>
  <p:transition spd="slow">
    <p:fade/>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1" name="Shape 211"/>
        <p:cNvGrpSpPr/>
        <p:nvPr/>
      </p:nvGrpSpPr>
      <p:grpSpPr>
        <a:xfrm>
          <a:off x="0" y="0"/>
          <a:ext cx="0" cy="0"/>
          <a:chOff x="0" y="0"/>
          <a:chExt cx="0" cy="0"/>
        </a:xfrm>
      </p:grpSpPr>
      <p:sp>
        <p:nvSpPr>
          <p:cNvPr id="212" name="Google Shape;212;p13"/>
          <p:cNvSpPr txBox="1"/>
          <p:nvPr>
            <p:ph type="ctrTitle"/>
          </p:nvPr>
        </p:nvSpPr>
        <p:spPr>
          <a:xfrm>
            <a:off x="577731" y="738332"/>
            <a:ext cx="7772400" cy="1684200"/>
          </a:xfrm>
          <a:prstGeom prst="rect">
            <a:avLst/>
          </a:prstGeom>
          <a:noFill/>
          <a:ln>
            <a:noFill/>
          </a:ln>
        </p:spPr>
        <p:txBody>
          <a:bodyPr anchorCtr="0" anchor="b" bIns="91425" lIns="91425" spcFirstLastPara="1" rIns="91425" wrap="square" tIns="91425">
            <a:noAutofit/>
          </a:bodyPr>
          <a:lstStyle/>
          <a:p>
            <a:pPr indent="0" lvl="0" marL="0" marR="0" rtl="1" algn="r">
              <a:lnSpc>
                <a:spcPct val="100000"/>
              </a:lnSpc>
              <a:spcBef>
                <a:spcPts val="0"/>
              </a:spcBef>
              <a:spcAft>
                <a:spcPts val="0"/>
              </a:spcAft>
              <a:buClr>
                <a:schemeClr val="dk2"/>
              </a:buClr>
              <a:buSzPts val="1200"/>
              <a:buFont typeface="Arial"/>
              <a:buNone/>
            </a:pPr>
            <a:r>
              <a:rPr b="1" i="0" lang="ar-SA" sz="4800" u="none" cap="none" strike="noStrike">
                <a:latin typeface="Arial"/>
                <a:ea typeface="Arial"/>
                <a:cs typeface="Arial"/>
                <a:sym typeface="Arial"/>
              </a:rPr>
              <a:t>اليوم 2:</a:t>
            </a:r>
            <a:endParaRPr b="1" i="0" sz="4800" u="none" cap="none" strike="noStrike">
              <a:latin typeface="Arial"/>
              <a:ea typeface="Arial"/>
              <a:cs typeface="Arial"/>
              <a:sym typeface="Arial"/>
            </a:endParaRPr>
          </a:p>
          <a:p>
            <a:pPr indent="0" lvl="0" marL="0" marR="0" rtl="1" algn="r">
              <a:lnSpc>
                <a:spcPct val="100000"/>
              </a:lnSpc>
              <a:spcBef>
                <a:spcPts val="0"/>
              </a:spcBef>
              <a:spcAft>
                <a:spcPts val="0"/>
              </a:spcAft>
              <a:buClr>
                <a:schemeClr val="dk2"/>
              </a:buClr>
              <a:buSzPts val="1200"/>
              <a:buFont typeface="Arial"/>
              <a:buNone/>
            </a:pPr>
            <a:r>
              <a:t/>
            </a:r>
            <a:endParaRPr b="1" sz="3100">
              <a:latin typeface="Arial"/>
              <a:ea typeface="Arial"/>
              <a:cs typeface="Arial"/>
              <a:sym typeface="Arial"/>
            </a:endParaRPr>
          </a:p>
          <a:p>
            <a:pPr indent="0" lvl="0" marL="0" marR="0" rtl="1" algn="r">
              <a:lnSpc>
                <a:spcPct val="100000"/>
              </a:lnSpc>
              <a:spcBef>
                <a:spcPts val="0"/>
              </a:spcBef>
              <a:spcAft>
                <a:spcPts val="0"/>
              </a:spcAft>
              <a:buClr>
                <a:schemeClr val="dk2"/>
              </a:buClr>
              <a:buSzPts val="900"/>
              <a:buFont typeface="Arial"/>
              <a:buNone/>
            </a:pPr>
            <a:r>
              <a:rPr b="1" i="0" lang="ar-SA" sz="3600" u="none" cap="none" strike="noStrike">
                <a:latin typeface="Arial"/>
                <a:ea typeface="Arial"/>
                <a:cs typeface="Arial"/>
                <a:sym typeface="Arial"/>
              </a:rPr>
              <a:t>دورات تعلّم المعلمين</a:t>
            </a:r>
            <a:endParaRPr/>
          </a:p>
        </p:txBody>
      </p:sp>
      <p:sp>
        <p:nvSpPr>
          <p:cNvPr id="213" name="Google Shape;213;p13"/>
          <p:cNvSpPr txBox="1"/>
          <p:nvPr>
            <p:ph idx="1" type="subTitle"/>
          </p:nvPr>
        </p:nvSpPr>
        <p:spPr>
          <a:xfrm>
            <a:off x="493206" y="2727597"/>
            <a:ext cx="7772400" cy="712499"/>
          </a:xfrm>
          <a:prstGeom prst="rect">
            <a:avLst/>
          </a:prstGeom>
          <a:noFill/>
          <a:ln>
            <a:noFill/>
          </a:ln>
        </p:spPr>
        <p:txBody>
          <a:bodyPr anchorCtr="0" anchor="ctr" bIns="91425" lIns="91425" spcFirstLastPara="1" rIns="91425" wrap="square" tIns="91425">
            <a:noAutofit/>
          </a:bodyPr>
          <a:lstStyle/>
          <a:p>
            <a:pPr indent="0" lvl="0" marL="0" marR="0" rtl="1" algn="r">
              <a:lnSpc>
                <a:spcPct val="100000"/>
              </a:lnSpc>
              <a:spcBef>
                <a:spcPts val="0"/>
              </a:spcBef>
              <a:spcAft>
                <a:spcPts val="0"/>
              </a:spcAft>
              <a:buClr>
                <a:schemeClr val="lt2"/>
              </a:buClr>
              <a:buSzPts val="600"/>
              <a:buFont typeface="Arial"/>
              <a:buNone/>
            </a:pPr>
            <a:r>
              <a:rPr b="1" i="0" lang="ar-SA" sz="2400" u="none" cap="none" strike="noStrike">
                <a:latin typeface="Arial"/>
                <a:ea typeface="Arial"/>
                <a:cs typeface="Arial"/>
                <a:sym typeface="Arial"/>
              </a:rPr>
              <a:t>المحاضرة 1: فهم كيفية تعلّم الكبار وممارسة وتطبيق دورة تعلّم المعلمين</a:t>
            </a:r>
            <a:endParaRPr/>
          </a:p>
        </p:txBody>
      </p:sp>
      <p:sp>
        <p:nvSpPr>
          <p:cNvPr id="214" name="Google Shape;214;p13"/>
          <p:cNvSpPr txBox="1"/>
          <p:nvPr>
            <p:ph idx="12" type="sldNum"/>
          </p:nvPr>
        </p:nvSpPr>
        <p:spPr>
          <a:xfrm>
            <a:off x="6841998" y="4842224"/>
            <a:ext cx="2057400" cy="273844"/>
          </a:xfrm>
          <a:prstGeom prst="rect">
            <a:avLst/>
          </a:prstGeom>
          <a:noFill/>
          <a:ln>
            <a:noFill/>
          </a:ln>
        </p:spPr>
        <p:txBody>
          <a:bodyPr anchorCtr="0" anchor="ctr" bIns="91425" lIns="91425" spcFirstLastPara="1" rIns="91425" wrap="square" tIns="91425">
            <a:noAutofit/>
          </a:bodyPr>
          <a:lstStyle/>
          <a:p>
            <a:pPr indent="0" lvl="0" marL="0" marR="0" rtl="1" algn="r">
              <a:lnSpc>
                <a:spcPct val="100000"/>
              </a:lnSpc>
              <a:spcBef>
                <a:spcPts val="0"/>
              </a:spcBef>
              <a:spcAft>
                <a:spcPts val="0"/>
              </a:spcAft>
              <a:buClr>
                <a:schemeClr val="dk2"/>
              </a:buClr>
              <a:buSzPts val="325"/>
              <a:buFont typeface="Arial"/>
              <a:buNone/>
            </a:pPr>
            <a:fld id="{00000000-1234-1234-1234-123412341234}" type="slidenum">
              <a:rPr b="1" i="0" lang="ar-SA" sz="1300" u="none" cap="none" strike="noStrike">
                <a:solidFill>
                  <a:schemeClr val="lt1"/>
                </a:solidFill>
                <a:latin typeface="Arial"/>
                <a:ea typeface="Arial"/>
                <a:cs typeface="Arial"/>
                <a:sym typeface="Arial"/>
              </a:rPr>
              <a:t>‹#›</a:t>
            </a:fld>
            <a:endParaRPr b="1" i="0" sz="1300" u="none" cap="none" strike="noStrike">
              <a:solidFill>
                <a:schemeClr val="lt1"/>
              </a:solidFill>
              <a:latin typeface="Arial"/>
              <a:ea typeface="Arial"/>
              <a:cs typeface="Arial"/>
              <a:sym typeface="Arial"/>
            </a:endParaRPr>
          </a:p>
        </p:txBody>
      </p:sp>
    </p:spTree>
  </p:cSld>
  <p:clrMapOvr>
    <a:masterClrMapping/>
  </p:clrMapOvr>
  <p:transition spd="slow">
    <p:fade/>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8" name="Shape 218"/>
        <p:cNvGrpSpPr/>
        <p:nvPr/>
      </p:nvGrpSpPr>
      <p:grpSpPr>
        <a:xfrm>
          <a:off x="0" y="0"/>
          <a:ext cx="0" cy="0"/>
          <a:chOff x="0" y="0"/>
          <a:chExt cx="0" cy="0"/>
        </a:xfrm>
      </p:grpSpPr>
      <p:sp>
        <p:nvSpPr>
          <p:cNvPr id="219" name="Google Shape;219;p14"/>
          <p:cNvSpPr txBox="1"/>
          <p:nvPr>
            <p:ph type="title"/>
          </p:nvPr>
        </p:nvSpPr>
        <p:spPr>
          <a:xfrm>
            <a:off x="475488" y="53248"/>
            <a:ext cx="8229600" cy="1141497"/>
          </a:xfrm>
          <a:prstGeom prst="rect">
            <a:avLst/>
          </a:prstGeom>
          <a:noFill/>
          <a:ln>
            <a:noFill/>
          </a:ln>
        </p:spPr>
        <p:txBody>
          <a:bodyPr anchorCtr="0" anchor="b" bIns="91425" lIns="91425" spcFirstLastPara="1" rIns="91425" wrap="square" tIns="91425">
            <a:noAutofit/>
          </a:bodyPr>
          <a:lstStyle/>
          <a:p>
            <a:pPr indent="0" lvl="0" marL="0" marR="0" rtl="1" algn="r">
              <a:lnSpc>
                <a:spcPct val="100000"/>
              </a:lnSpc>
              <a:spcBef>
                <a:spcPts val="0"/>
              </a:spcBef>
              <a:spcAft>
                <a:spcPts val="0"/>
              </a:spcAft>
              <a:buClr>
                <a:schemeClr val="lt1"/>
              </a:buClr>
              <a:buSzPts val="1200"/>
              <a:buFont typeface="Arial"/>
              <a:buNone/>
            </a:pPr>
            <a:r>
              <a:rPr b="1" i="0" lang="ar-SA" sz="4800" u="none" cap="none" strike="noStrike">
                <a:solidFill>
                  <a:schemeClr val="dk1"/>
                </a:solidFill>
                <a:latin typeface="Arial"/>
                <a:ea typeface="Arial"/>
                <a:cs typeface="Arial"/>
                <a:sym typeface="Arial"/>
              </a:rPr>
              <a:t>الأهداف</a:t>
            </a:r>
            <a:endParaRPr/>
          </a:p>
        </p:txBody>
      </p:sp>
      <p:sp>
        <p:nvSpPr>
          <p:cNvPr id="220" name="Google Shape;220;p14"/>
          <p:cNvSpPr txBox="1"/>
          <p:nvPr>
            <p:ph idx="1" type="body"/>
          </p:nvPr>
        </p:nvSpPr>
        <p:spPr>
          <a:xfrm>
            <a:off x="807738" y="1952950"/>
            <a:ext cx="7565099" cy="2993700"/>
          </a:xfrm>
          <a:prstGeom prst="rect">
            <a:avLst/>
          </a:prstGeom>
          <a:noFill/>
          <a:ln>
            <a:noFill/>
          </a:ln>
        </p:spPr>
        <p:txBody>
          <a:bodyPr anchorCtr="0" anchor="t" bIns="91425" lIns="91425" spcFirstLastPara="1" rIns="91425" wrap="square" tIns="91425">
            <a:noAutofit/>
          </a:bodyPr>
          <a:lstStyle/>
          <a:p>
            <a:pPr indent="-514350" lvl="0" marL="514350" marR="0" rtl="1" algn="r">
              <a:lnSpc>
                <a:spcPct val="100000"/>
              </a:lnSpc>
              <a:spcBef>
                <a:spcPts val="0"/>
              </a:spcBef>
              <a:spcAft>
                <a:spcPts val="0"/>
              </a:spcAft>
              <a:buClr>
                <a:schemeClr val="dk2"/>
              </a:buClr>
              <a:buSzPts val="2800"/>
              <a:buFont typeface="Calibri"/>
              <a:buAutoNum type="arabicPeriod"/>
            </a:pPr>
            <a:r>
              <a:rPr b="0" i="0" lang="ar-SA" sz="2800" u="none" cap="none" strike="noStrike">
                <a:solidFill>
                  <a:srgbClr val="000000"/>
                </a:solidFill>
                <a:latin typeface="Arial"/>
                <a:ea typeface="Arial"/>
                <a:cs typeface="Arial"/>
                <a:sym typeface="Arial"/>
              </a:rPr>
              <a:t>تحديد </a:t>
            </a:r>
            <a:r>
              <a:rPr lang="ar-SA" sz="2800"/>
              <a:t>المبادئ</a:t>
            </a:r>
            <a:r>
              <a:rPr b="0" i="0" lang="ar-SA" sz="2800" u="none" cap="none" strike="noStrike">
                <a:solidFill>
                  <a:srgbClr val="000000"/>
                </a:solidFill>
                <a:latin typeface="Arial"/>
                <a:ea typeface="Arial"/>
                <a:cs typeface="Arial"/>
                <a:sym typeface="Arial"/>
              </a:rPr>
              <a:t> الأربعة لتعلّم الكبار</a:t>
            </a:r>
            <a:endParaRPr/>
          </a:p>
          <a:p>
            <a:pPr indent="-514350" lvl="0" marL="514350" marR="0" rtl="1" algn="r">
              <a:lnSpc>
                <a:spcPct val="100000"/>
              </a:lnSpc>
              <a:spcBef>
                <a:spcPts val="0"/>
              </a:spcBef>
              <a:spcAft>
                <a:spcPts val="0"/>
              </a:spcAft>
              <a:buClr>
                <a:schemeClr val="dk2"/>
              </a:buClr>
              <a:buSzPts val="2800"/>
              <a:buFont typeface="Calibri"/>
              <a:buAutoNum type="arabicPeriod"/>
            </a:pPr>
            <a:r>
              <a:rPr b="0" i="0" lang="ar-SA" sz="2800" u="none" cap="none" strike="noStrike">
                <a:solidFill>
                  <a:srgbClr val="000000"/>
                </a:solidFill>
                <a:latin typeface="Arial"/>
                <a:ea typeface="Arial"/>
                <a:cs typeface="Arial"/>
                <a:sym typeface="Arial"/>
              </a:rPr>
              <a:t>شرح العلاقة بين تعلّم الكبار وتدريب القرين</a:t>
            </a:r>
            <a:endParaRPr/>
          </a:p>
          <a:p>
            <a:pPr indent="-514350" lvl="0" marL="514350" marR="0" rtl="1" algn="r">
              <a:lnSpc>
                <a:spcPct val="100000"/>
              </a:lnSpc>
              <a:spcBef>
                <a:spcPts val="0"/>
              </a:spcBef>
              <a:spcAft>
                <a:spcPts val="0"/>
              </a:spcAft>
              <a:buClr>
                <a:schemeClr val="dk2"/>
              </a:buClr>
              <a:buSzPts val="2800"/>
              <a:buFont typeface="Calibri"/>
              <a:buAutoNum type="arabicPeriod"/>
            </a:pPr>
            <a:r>
              <a:rPr b="0" i="0" lang="ar-SA" sz="2800" u="none" cap="none" strike="noStrike">
                <a:solidFill>
                  <a:srgbClr val="000000"/>
                </a:solidFill>
                <a:latin typeface="Arial"/>
                <a:ea typeface="Arial"/>
                <a:cs typeface="Arial"/>
                <a:sym typeface="Arial"/>
              </a:rPr>
              <a:t>تسهيل دورات تعلّم المعلمين باستخدام الاتصالات الداعمة</a:t>
            </a:r>
            <a:endParaRPr/>
          </a:p>
        </p:txBody>
      </p:sp>
      <p:sp>
        <p:nvSpPr>
          <p:cNvPr id="221" name="Google Shape;221;p14"/>
          <p:cNvSpPr txBox="1"/>
          <p:nvPr>
            <p:ph idx="12" type="sldNum"/>
          </p:nvPr>
        </p:nvSpPr>
        <p:spPr>
          <a:xfrm>
            <a:off x="8430738" y="4781904"/>
            <a:ext cx="548699" cy="393600"/>
          </a:xfrm>
          <a:prstGeom prst="rect">
            <a:avLst/>
          </a:prstGeom>
          <a:noFill/>
          <a:ln>
            <a:noFill/>
          </a:ln>
        </p:spPr>
        <p:txBody>
          <a:bodyPr anchorCtr="0" anchor="ctr" bIns="91425" lIns="91425" spcFirstLastPara="1" rIns="91425" wrap="square" tIns="91425">
            <a:noAutofit/>
          </a:bodyPr>
          <a:lstStyle/>
          <a:p>
            <a:pPr indent="0" lvl="0" marL="0" marR="0" rtl="1" algn="r">
              <a:lnSpc>
                <a:spcPct val="100000"/>
              </a:lnSpc>
              <a:spcBef>
                <a:spcPts val="0"/>
              </a:spcBef>
              <a:spcAft>
                <a:spcPts val="0"/>
              </a:spcAft>
              <a:buClr>
                <a:schemeClr val="dk2"/>
              </a:buClr>
              <a:buSzPts val="325"/>
              <a:buFont typeface="Arial"/>
              <a:buNone/>
            </a:pPr>
            <a:fld id="{00000000-1234-1234-1234-123412341234}" type="slidenum">
              <a:rPr b="1" i="0" lang="ar-SA" sz="1300" u="none" cap="none" strike="noStrike">
                <a:solidFill>
                  <a:schemeClr val="lt1"/>
                </a:solidFill>
                <a:latin typeface="Arial"/>
                <a:ea typeface="Arial"/>
                <a:cs typeface="Arial"/>
                <a:sym typeface="Arial"/>
              </a:rPr>
              <a:t>‹#›</a:t>
            </a:fld>
            <a:endParaRPr b="1" i="0" sz="1300" u="none" cap="none" strike="noStrike">
              <a:solidFill>
                <a:schemeClr val="lt1"/>
              </a:solidFill>
              <a:latin typeface="Arial"/>
              <a:ea typeface="Arial"/>
              <a:cs typeface="Arial"/>
              <a:sym typeface="Arial"/>
            </a:endParaRPr>
          </a:p>
        </p:txBody>
      </p:sp>
      <p:sp>
        <p:nvSpPr>
          <p:cNvPr id="222" name="Google Shape;222;p14"/>
          <p:cNvSpPr/>
          <p:nvPr/>
        </p:nvSpPr>
        <p:spPr>
          <a:xfrm>
            <a:off x="373411" y="1399349"/>
            <a:ext cx="8183378" cy="461664"/>
          </a:xfrm>
          <a:prstGeom prst="rect">
            <a:avLst/>
          </a:prstGeom>
          <a:noFill/>
          <a:ln>
            <a:noFill/>
          </a:ln>
        </p:spPr>
        <p:txBody>
          <a:bodyPr anchorCtr="0" anchor="t" bIns="45700" lIns="91425" spcFirstLastPara="1" rIns="91425" wrap="square" tIns="45700">
            <a:noAutofit/>
          </a:bodyPr>
          <a:lstStyle/>
          <a:p>
            <a:pPr indent="0" lvl="0" marL="76200" marR="0" rtl="1" algn="r">
              <a:lnSpc>
                <a:spcPct val="100000"/>
              </a:lnSpc>
              <a:spcBef>
                <a:spcPts val="0"/>
              </a:spcBef>
              <a:spcAft>
                <a:spcPts val="0"/>
              </a:spcAft>
              <a:buClr>
                <a:schemeClr val="dk1"/>
              </a:buClr>
              <a:buSzPts val="600"/>
              <a:buFont typeface="Arial"/>
              <a:buNone/>
            </a:pPr>
            <a:r>
              <a:rPr b="1" i="1" lang="ar-SA" sz="2400" u="none" cap="none" strike="noStrike">
                <a:solidFill>
                  <a:schemeClr val="dk1"/>
                </a:solidFill>
                <a:latin typeface="Arial"/>
                <a:ea typeface="Arial"/>
                <a:cs typeface="Arial"/>
                <a:sym typeface="Arial"/>
              </a:rPr>
              <a:t>بنهاية المحاضرة، سيكون المشارك قادرًا على:</a:t>
            </a:r>
            <a:endParaRPr b="0" i="0" sz="1400" u="none" cap="none" strike="noStrike">
              <a:solidFill>
                <a:srgbClr val="000000"/>
              </a:solidFill>
              <a:latin typeface="Arial"/>
              <a:ea typeface="Arial"/>
              <a:cs typeface="Arial"/>
              <a:sym typeface="Arial"/>
            </a:endParaRPr>
          </a:p>
        </p:txBody>
      </p:sp>
    </p:spTree>
  </p:cSld>
  <p:clrMapOvr>
    <a:masterClrMapping/>
  </p:clrMapOvr>
  <p:transition spd="slow">
    <p:fade/>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6" name="Shape 226"/>
        <p:cNvGrpSpPr/>
        <p:nvPr/>
      </p:nvGrpSpPr>
      <p:grpSpPr>
        <a:xfrm>
          <a:off x="0" y="0"/>
          <a:ext cx="0" cy="0"/>
          <a:chOff x="0" y="0"/>
          <a:chExt cx="0" cy="0"/>
        </a:xfrm>
      </p:grpSpPr>
      <p:sp>
        <p:nvSpPr>
          <p:cNvPr id="227" name="Google Shape;227;p15"/>
          <p:cNvSpPr txBox="1"/>
          <p:nvPr>
            <p:ph type="title"/>
          </p:nvPr>
        </p:nvSpPr>
        <p:spPr>
          <a:xfrm>
            <a:off x="391256" y="-114063"/>
            <a:ext cx="8686800" cy="1141497"/>
          </a:xfrm>
          <a:prstGeom prst="rect">
            <a:avLst/>
          </a:prstGeom>
          <a:noFill/>
          <a:ln>
            <a:noFill/>
          </a:ln>
        </p:spPr>
        <p:txBody>
          <a:bodyPr anchorCtr="0" anchor="b" bIns="91425" lIns="91425" spcFirstLastPara="1" rIns="91425" wrap="square" tIns="91425">
            <a:noAutofit/>
          </a:bodyPr>
          <a:lstStyle/>
          <a:p>
            <a:pPr indent="0" lvl="0" marL="0" marR="0" rtl="1" algn="r">
              <a:lnSpc>
                <a:spcPct val="100000"/>
              </a:lnSpc>
              <a:spcBef>
                <a:spcPts val="0"/>
              </a:spcBef>
              <a:spcAft>
                <a:spcPts val="0"/>
              </a:spcAft>
              <a:buClr>
                <a:schemeClr val="lt1"/>
              </a:buClr>
              <a:buSzPts val="900"/>
              <a:buFont typeface="Arial"/>
              <a:buNone/>
            </a:pPr>
            <a:r>
              <a:rPr b="1" i="0" lang="ar-SA" sz="3600" u="none" cap="none" strike="noStrike">
                <a:solidFill>
                  <a:schemeClr val="dk1"/>
                </a:solidFill>
                <a:latin typeface="Arial"/>
                <a:ea typeface="Arial"/>
                <a:cs typeface="Arial"/>
                <a:sym typeface="Arial"/>
              </a:rPr>
              <a:t>تعليمات الاتصال ثنائي الاتجاه</a:t>
            </a:r>
            <a:endParaRPr/>
          </a:p>
        </p:txBody>
      </p:sp>
      <p:sp>
        <p:nvSpPr>
          <p:cNvPr id="228" name="Google Shape;228;p15"/>
          <p:cNvSpPr txBox="1"/>
          <p:nvPr>
            <p:ph idx="1" type="body"/>
          </p:nvPr>
        </p:nvSpPr>
        <p:spPr>
          <a:xfrm>
            <a:off x="455264" y="985020"/>
            <a:ext cx="8229600" cy="3465298"/>
          </a:xfrm>
          <a:prstGeom prst="rect">
            <a:avLst/>
          </a:prstGeom>
          <a:noFill/>
          <a:ln>
            <a:noFill/>
          </a:ln>
        </p:spPr>
        <p:txBody>
          <a:bodyPr anchorCtr="0" anchor="t" bIns="91425" lIns="91425" spcFirstLastPara="1" rIns="91425" wrap="square" tIns="91425">
            <a:noAutofit/>
          </a:bodyPr>
          <a:lstStyle/>
          <a:p>
            <a:pPr indent="0" lvl="0" marL="0" marR="0" rtl="1" algn="r">
              <a:lnSpc>
                <a:spcPct val="100000"/>
              </a:lnSpc>
              <a:spcBef>
                <a:spcPts val="0"/>
              </a:spcBef>
              <a:spcAft>
                <a:spcPts val="0"/>
              </a:spcAft>
              <a:buClr>
                <a:schemeClr val="dk2"/>
              </a:buClr>
              <a:buSzPts val="700"/>
              <a:buFont typeface="Arial"/>
              <a:buNone/>
            </a:pPr>
            <a:r>
              <a:rPr b="1" i="0" lang="ar-SA" sz="2800" u="none" cap="none" strike="noStrike">
                <a:solidFill>
                  <a:srgbClr val="000000"/>
                </a:solidFill>
                <a:latin typeface="Arial"/>
                <a:ea typeface="Arial"/>
                <a:cs typeface="Arial"/>
                <a:sym typeface="Arial"/>
              </a:rPr>
              <a:t>المحاولة الأولى:</a:t>
            </a:r>
            <a:endParaRPr/>
          </a:p>
          <a:p>
            <a:pPr indent="0" lvl="0" marL="0" marR="0" rtl="1" algn="r">
              <a:lnSpc>
                <a:spcPct val="100000"/>
              </a:lnSpc>
              <a:spcBef>
                <a:spcPts val="0"/>
              </a:spcBef>
              <a:spcAft>
                <a:spcPts val="0"/>
              </a:spcAft>
              <a:buClr>
                <a:schemeClr val="dk2"/>
              </a:buClr>
              <a:buSzPts val="500"/>
              <a:buFont typeface="Arial"/>
              <a:buNone/>
            </a:pPr>
            <a:r>
              <a:t/>
            </a:r>
            <a:endParaRPr b="0" i="0" sz="2000" u="none" cap="none" strike="noStrike">
              <a:solidFill>
                <a:srgbClr val="000000"/>
              </a:solidFill>
              <a:latin typeface="Arial"/>
              <a:ea typeface="Arial"/>
              <a:cs typeface="Arial"/>
              <a:sym typeface="Arial"/>
            </a:endParaRPr>
          </a:p>
          <a:p>
            <a:pPr indent="-514350" lvl="0" marL="514350" marR="0" rtl="1" algn="r">
              <a:lnSpc>
                <a:spcPct val="100000"/>
              </a:lnSpc>
              <a:spcBef>
                <a:spcPts val="0"/>
              </a:spcBef>
              <a:spcAft>
                <a:spcPts val="0"/>
              </a:spcAft>
              <a:buClr>
                <a:schemeClr val="dk2"/>
              </a:buClr>
              <a:buSzPts val="2000"/>
              <a:buFont typeface="Calibri"/>
              <a:buAutoNum type="arabicPeriod"/>
            </a:pPr>
            <a:r>
              <a:rPr b="0" i="0" lang="ar-SA" sz="2000" u="none" cap="none" strike="noStrike">
                <a:solidFill>
                  <a:srgbClr val="000000"/>
                </a:solidFill>
                <a:latin typeface="Arial"/>
                <a:ea typeface="Arial"/>
                <a:cs typeface="Arial"/>
                <a:sym typeface="Arial"/>
              </a:rPr>
              <a:t>ابحث عن شريك. سيكون شخص واحد هو الم</a:t>
            </a:r>
            <a:r>
              <a:rPr lang="ar-SA" sz="2000"/>
              <a:t>وجه</a:t>
            </a:r>
            <a:r>
              <a:rPr b="0" i="0" lang="ar-SA" sz="2000" u="none" cap="none" strike="noStrike">
                <a:solidFill>
                  <a:srgbClr val="000000"/>
                </a:solidFill>
                <a:latin typeface="Arial"/>
                <a:ea typeface="Arial"/>
                <a:cs typeface="Arial"/>
                <a:sym typeface="Arial"/>
              </a:rPr>
              <a:t> وغير ذلك سيكون المستكشف.</a:t>
            </a:r>
            <a:endParaRPr/>
          </a:p>
          <a:p>
            <a:pPr indent="-425450" lvl="0" marL="457200" marR="0" rtl="1" algn="r">
              <a:lnSpc>
                <a:spcPct val="100000"/>
              </a:lnSpc>
              <a:spcBef>
                <a:spcPts val="0"/>
              </a:spcBef>
              <a:spcAft>
                <a:spcPts val="0"/>
              </a:spcAft>
              <a:buClr>
                <a:schemeClr val="dk2"/>
              </a:buClr>
              <a:buSzPts val="500"/>
              <a:buFont typeface="Calibri"/>
              <a:buNone/>
            </a:pPr>
            <a:r>
              <a:t/>
            </a:r>
            <a:endParaRPr b="0" i="0" sz="2000" u="none" cap="none" strike="noStrike">
              <a:solidFill>
                <a:srgbClr val="000000"/>
              </a:solidFill>
              <a:latin typeface="Arial"/>
              <a:ea typeface="Arial"/>
              <a:cs typeface="Arial"/>
              <a:sym typeface="Arial"/>
            </a:endParaRPr>
          </a:p>
          <a:p>
            <a:pPr indent="-514350" lvl="0" marL="514350" marR="0" rtl="1" algn="r">
              <a:lnSpc>
                <a:spcPct val="100000"/>
              </a:lnSpc>
              <a:spcBef>
                <a:spcPts val="0"/>
              </a:spcBef>
              <a:spcAft>
                <a:spcPts val="0"/>
              </a:spcAft>
              <a:buClr>
                <a:schemeClr val="dk2"/>
              </a:buClr>
              <a:buSzPts val="2000"/>
              <a:buFont typeface="Calibri"/>
              <a:buAutoNum type="arabicPeriod"/>
            </a:pPr>
            <a:r>
              <a:rPr b="0" i="0" lang="ar-SA" sz="2000" u="none" cap="none" strike="noStrike">
                <a:solidFill>
                  <a:srgbClr val="000000"/>
                </a:solidFill>
                <a:latin typeface="Arial"/>
                <a:ea typeface="Arial"/>
                <a:cs typeface="Arial"/>
                <a:sym typeface="Arial"/>
              </a:rPr>
              <a:t>اجلسا ظهراً لظهر وتأكد من أّنكما لا تستطيعان رؤية بعضكما البعض.</a:t>
            </a:r>
            <a:endParaRPr/>
          </a:p>
          <a:p>
            <a:pPr indent="-425450" lvl="0" marL="457200" marR="0" rtl="1" algn="r">
              <a:lnSpc>
                <a:spcPct val="100000"/>
              </a:lnSpc>
              <a:spcBef>
                <a:spcPts val="0"/>
              </a:spcBef>
              <a:spcAft>
                <a:spcPts val="0"/>
              </a:spcAft>
              <a:buClr>
                <a:schemeClr val="dk2"/>
              </a:buClr>
              <a:buSzPts val="500"/>
              <a:buFont typeface="Calibri"/>
              <a:buNone/>
            </a:pPr>
            <a:r>
              <a:t/>
            </a:r>
            <a:endParaRPr b="0" i="0" sz="2000" u="none" cap="none" strike="noStrike">
              <a:solidFill>
                <a:srgbClr val="000000"/>
              </a:solidFill>
              <a:latin typeface="Arial"/>
              <a:ea typeface="Arial"/>
              <a:cs typeface="Arial"/>
              <a:sym typeface="Arial"/>
            </a:endParaRPr>
          </a:p>
          <a:p>
            <a:pPr indent="-514350" lvl="0" marL="514350" marR="0" rtl="1" algn="r">
              <a:lnSpc>
                <a:spcPct val="100000"/>
              </a:lnSpc>
              <a:spcBef>
                <a:spcPts val="0"/>
              </a:spcBef>
              <a:spcAft>
                <a:spcPts val="0"/>
              </a:spcAft>
              <a:buClr>
                <a:schemeClr val="dk2"/>
              </a:buClr>
              <a:buSzPts val="2000"/>
              <a:buFont typeface="Calibri"/>
              <a:buAutoNum type="arabicPeriod"/>
            </a:pPr>
            <a:r>
              <a:rPr b="0" i="0" lang="ar-SA" sz="2000" u="none" cap="none" strike="noStrike">
                <a:solidFill>
                  <a:srgbClr val="000000"/>
                </a:solidFill>
                <a:latin typeface="Arial"/>
                <a:ea typeface="Arial"/>
                <a:cs typeface="Arial"/>
                <a:sym typeface="Arial"/>
              </a:rPr>
              <a:t>سيكون أمام الم</a:t>
            </a:r>
            <a:r>
              <a:rPr lang="ar-SA" sz="2000"/>
              <a:t>وجه</a:t>
            </a:r>
            <a:r>
              <a:rPr b="0" i="0" lang="ar-SA" sz="2000" u="none" cap="none" strike="noStrike">
                <a:solidFill>
                  <a:srgbClr val="000000"/>
                </a:solidFill>
                <a:latin typeface="Arial"/>
                <a:ea typeface="Arial"/>
                <a:cs typeface="Arial"/>
                <a:sym typeface="Arial"/>
              </a:rPr>
              <a:t> دقيقتان لتوجيه المستكشف عبر المتاهة. </a:t>
            </a:r>
            <a:r>
              <a:rPr b="0" i="0" lang="ar-SA" sz="2000" u="sng" cap="none" strike="noStrike">
                <a:solidFill>
                  <a:srgbClr val="000000"/>
                </a:solidFill>
                <a:latin typeface="Arial"/>
                <a:ea typeface="Arial"/>
                <a:cs typeface="Arial"/>
                <a:sym typeface="Arial"/>
              </a:rPr>
              <a:t>لا يمكن</a:t>
            </a:r>
            <a:r>
              <a:rPr b="0" i="0" lang="ar-SA" sz="2000" u="none" cap="none" strike="noStrike">
                <a:solidFill>
                  <a:srgbClr val="000000"/>
                </a:solidFill>
                <a:latin typeface="Arial"/>
                <a:ea typeface="Arial"/>
                <a:cs typeface="Arial"/>
                <a:sym typeface="Arial"/>
              </a:rPr>
              <a:t> للمدرب أن ينظر إلى المستكشف ، و</a:t>
            </a:r>
            <a:r>
              <a:rPr b="0" i="0" lang="ar-SA" sz="2000" u="sng" cap="none" strike="noStrike">
                <a:solidFill>
                  <a:srgbClr val="000000"/>
                </a:solidFill>
                <a:latin typeface="Arial"/>
                <a:ea typeface="Arial"/>
                <a:cs typeface="Arial"/>
                <a:sym typeface="Arial"/>
              </a:rPr>
              <a:t>لا يمكن</a:t>
            </a:r>
            <a:r>
              <a:rPr b="0" i="0" lang="ar-SA" sz="2000" u="none" cap="none" strike="noStrike">
                <a:solidFill>
                  <a:srgbClr val="000000"/>
                </a:solidFill>
                <a:latin typeface="Arial"/>
                <a:ea typeface="Arial"/>
                <a:cs typeface="Arial"/>
                <a:sym typeface="Arial"/>
              </a:rPr>
              <a:t> المستكشف طرح الأسئلة.</a:t>
            </a:r>
            <a:endParaRPr/>
          </a:p>
          <a:p>
            <a:pPr indent="-514350" lvl="0" marL="514350" marR="0" rtl="1" algn="r">
              <a:lnSpc>
                <a:spcPct val="100000"/>
              </a:lnSpc>
              <a:spcBef>
                <a:spcPts val="0"/>
              </a:spcBef>
              <a:spcAft>
                <a:spcPts val="0"/>
              </a:spcAft>
              <a:buClr>
                <a:schemeClr val="dk2"/>
              </a:buClr>
              <a:buSzPts val="500"/>
              <a:buFont typeface="Arial"/>
              <a:buNone/>
            </a:pPr>
            <a:r>
              <a:t/>
            </a:r>
            <a:endParaRPr b="0" i="0" sz="2000" u="none" cap="none" strike="noStrike">
              <a:solidFill>
                <a:srgbClr val="000000"/>
              </a:solidFill>
              <a:latin typeface="Arial"/>
              <a:ea typeface="Arial"/>
              <a:cs typeface="Arial"/>
              <a:sym typeface="Arial"/>
            </a:endParaRPr>
          </a:p>
          <a:p>
            <a:pPr indent="-514350" lvl="0" marL="514350" marR="0" rtl="1" algn="r">
              <a:lnSpc>
                <a:spcPct val="100000"/>
              </a:lnSpc>
              <a:spcBef>
                <a:spcPts val="0"/>
              </a:spcBef>
              <a:spcAft>
                <a:spcPts val="0"/>
              </a:spcAft>
              <a:buClr>
                <a:schemeClr val="dk2"/>
              </a:buClr>
              <a:buSzPts val="700"/>
              <a:buFont typeface="Arial"/>
              <a:buNone/>
            </a:pPr>
            <a:r>
              <a:t/>
            </a:r>
            <a:endParaRPr b="0" i="0" sz="2800" u="none" cap="none" strike="noStrike">
              <a:solidFill>
                <a:srgbClr val="000000"/>
              </a:solidFill>
              <a:latin typeface="Arial"/>
              <a:ea typeface="Arial"/>
              <a:cs typeface="Arial"/>
              <a:sym typeface="Arial"/>
            </a:endParaRPr>
          </a:p>
        </p:txBody>
      </p:sp>
      <p:sp>
        <p:nvSpPr>
          <p:cNvPr id="229" name="Google Shape;229;p15"/>
          <p:cNvSpPr txBox="1"/>
          <p:nvPr>
            <p:ph idx="12" type="sldNum"/>
          </p:nvPr>
        </p:nvSpPr>
        <p:spPr>
          <a:xfrm>
            <a:off x="8456205" y="4791048"/>
            <a:ext cx="548699" cy="393600"/>
          </a:xfrm>
          <a:prstGeom prst="rect">
            <a:avLst/>
          </a:prstGeom>
          <a:noFill/>
          <a:ln>
            <a:noFill/>
          </a:ln>
        </p:spPr>
        <p:txBody>
          <a:bodyPr anchorCtr="0" anchor="ctr" bIns="91425" lIns="91425" spcFirstLastPara="1" rIns="91425" wrap="square" tIns="91425">
            <a:noAutofit/>
          </a:bodyPr>
          <a:lstStyle/>
          <a:p>
            <a:pPr indent="0" lvl="0" marL="0" marR="0" rtl="1" algn="r">
              <a:lnSpc>
                <a:spcPct val="100000"/>
              </a:lnSpc>
              <a:spcBef>
                <a:spcPts val="0"/>
              </a:spcBef>
              <a:spcAft>
                <a:spcPts val="0"/>
              </a:spcAft>
              <a:buClr>
                <a:schemeClr val="dk2"/>
              </a:buClr>
              <a:buSzPts val="325"/>
              <a:buFont typeface="Arial"/>
              <a:buNone/>
            </a:pPr>
            <a:fld id="{00000000-1234-1234-1234-123412341234}" type="slidenum">
              <a:rPr b="1" i="0" lang="ar-SA" sz="1300" u="none" cap="none" strike="noStrike">
                <a:solidFill>
                  <a:schemeClr val="lt1"/>
                </a:solidFill>
                <a:latin typeface="Arial"/>
                <a:ea typeface="Arial"/>
                <a:cs typeface="Arial"/>
                <a:sym typeface="Arial"/>
              </a:rPr>
              <a:t>‹#›</a:t>
            </a:fld>
            <a:endParaRPr b="1" i="0" sz="1300" u="none" cap="none" strike="noStrike">
              <a:solidFill>
                <a:schemeClr val="lt1"/>
              </a:solidFill>
              <a:latin typeface="Arial"/>
              <a:ea typeface="Arial"/>
              <a:cs typeface="Arial"/>
              <a:sym typeface="Arial"/>
            </a:endParaRPr>
          </a:p>
        </p:txBody>
      </p:sp>
    </p:spTree>
  </p:cSld>
  <p:clrMapOvr>
    <a:masterClrMapping/>
  </p:clrMapOvr>
  <p:transition spd="slow">
    <p:fade/>
  </p:transition>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3" name="Shape 233"/>
        <p:cNvGrpSpPr/>
        <p:nvPr/>
      </p:nvGrpSpPr>
      <p:grpSpPr>
        <a:xfrm>
          <a:off x="0" y="0"/>
          <a:ext cx="0" cy="0"/>
          <a:chOff x="0" y="0"/>
          <a:chExt cx="0" cy="0"/>
        </a:xfrm>
      </p:grpSpPr>
      <p:sp>
        <p:nvSpPr>
          <p:cNvPr id="234" name="Google Shape;234;p16"/>
          <p:cNvSpPr txBox="1"/>
          <p:nvPr>
            <p:ph type="title"/>
          </p:nvPr>
        </p:nvSpPr>
        <p:spPr>
          <a:xfrm>
            <a:off x="360196" y="-104919"/>
            <a:ext cx="8686800" cy="1141497"/>
          </a:xfrm>
          <a:prstGeom prst="rect">
            <a:avLst/>
          </a:prstGeom>
          <a:noFill/>
          <a:ln>
            <a:noFill/>
          </a:ln>
        </p:spPr>
        <p:txBody>
          <a:bodyPr anchorCtr="0" anchor="b" bIns="91425" lIns="91425" spcFirstLastPara="1" rIns="91425" wrap="square" tIns="91425">
            <a:noAutofit/>
          </a:bodyPr>
          <a:lstStyle/>
          <a:p>
            <a:pPr indent="0" lvl="0" marL="0" marR="0" rtl="1" algn="r">
              <a:lnSpc>
                <a:spcPct val="100000"/>
              </a:lnSpc>
              <a:spcBef>
                <a:spcPts val="0"/>
              </a:spcBef>
              <a:spcAft>
                <a:spcPts val="0"/>
              </a:spcAft>
              <a:buClr>
                <a:schemeClr val="lt1"/>
              </a:buClr>
              <a:buSzPts val="900"/>
              <a:buFont typeface="Arial"/>
              <a:buNone/>
            </a:pPr>
            <a:r>
              <a:rPr b="1" i="0" lang="ar-SA" sz="3600" u="none" cap="none" strike="noStrike">
                <a:solidFill>
                  <a:schemeClr val="dk1"/>
                </a:solidFill>
                <a:latin typeface="Arial"/>
                <a:ea typeface="Arial"/>
                <a:cs typeface="Arial"/>
                <a:sym typeface="Arial"/>
              </a:rPr>
              <a:t>تعليمات الاتصال ثنائي الاتجاه</a:t>
            </a:r>
            <a:endParaRPr b="1" i="0" sz="3600" u="none" cap="none" strike="noStrike">
              <a:solidFill>
                <a:schemeClr val="dk1"/>
              </a:solidFill>
              <a:latin typeface="Arial"/>
              <a:ea typeface="Arial"/>
              <a:cs typeface="Arial"/>
              <a:sym typeface="Arial"/>
            </a:endParaRPr>
          </a:p>
          <a:p>
            <a:pPr indent="0" lvl="0" marL="0" marR="0" rtl="1" algn="r">
              <a:lnSpc>
                <a:spcPct val="100000"/>
              </a:lnSpc>
              <a:spcBef>
                <a:spcPts val="0"/>
              </a:spcBef>
              <a:spcAft>
                <a:spcPts val="0"/>
              </a:spcAft>
              <a:buClr>
                <a:schemeClr val="lt1"/>
              </a:buClr>
              <a:buSzPts val="900"/>
              <a:buFont typeface="Arial"/>
              <a:buNone/>
            </a:pPr>
            <a:r>
              <a:t/>
            </a:r>
            <a:endParaRPr b="1" sz="700">
              <a:solidFill>
                <a:schemeClr val="dk1"/>
              </a:solidFill>
            </a:endParaRPr>
          </a:p>
        </p:txBody>
      </p:sp>
      <p:sp>
        <p:nvSpPr>
          <p:cNvPr id="235" name="Google Shape;235;p16"/>
          <p:cNvSpPr txBox="1"/>
          <p:nvPr>
            <p:ph idx="1" type="body"/>
          </p:nvPr>
        </p:nvSpPr>
        <p:spPr>
          <a:xfrm>
            <a:off x="457206" y="1232333"/>
            <a:ext cx="8229600" cy="3465300"/>
          </a:xfrm>
          <a:prstGeom prst="rect">
            <a:avLst/>
          </a:prstGeom>
          <a:noFill/>
          <a:ln>
            <a:noFill/>
          </a:ln>
        </p:spPr>
        <p:txBody>
          <a:bodyPr anchorCtr="0" anchor="t" bIns="91425" lIns="91425" spcFirstLastPara="1" rIns="91425" wrap="square" tIns="91425">
            <a:noAutofit/>
          </a:bodyPr>
          <a:lstStyle/>
          <a:p>
            <a:pPr indent="0" lvl="0" marL="0" marR="0" rtl="1" algn="r">
              <a:lnSpc>
                <a:spcPct val="100000"/>
              </a:lnSpc>
              <a:spcBef>
                <a:spcPts val="0"/>
              </a:spcBef>
              <a:spcAft>
                <a:spcPts val="0"/>
              </a:spcAft>
              <a:buClr>
                <a:schemeClr val="dk2"/>
              </a:buClr>
              <a:buSzPts val="700"/>
              <a:buFont typeface="Arial"/>
              <a:buNone/>
            </a:pPr>
            <a:r>
              <a:rPr b="1" i="0" lang="ar-SA" sz="2800" u="none" cap="none" strike="noStrike">
                <a:solidFill>
                  <a:srgbClr val="000000"/>
                </a:solidFill>
                <a:latin typeface="Arial"/>
                <a:ea typeface="Arial"/>
                <a:cs typeface="Arial"/>
                <a:sym typeface="Arial"/>
              </a:rPr>
              <a:t>المحاولة الثانية:</a:t>
            </a:r>
            <a:endParaRPr/>
          </a:p>
          <a:p>
            <a:pPr indent="0" lvl="0" marL="0" marR="0" rtl="1" algn="r">
              <a:lnSpc>
                <a:spcPct val="100000"/>
              </a:lnSpc>
              <a:spcBef>
                <a:spcPts val="0"/>
              </a:spcBef>
              <a:spcAft>
                <a:spcPts val="0"/>
              </a:spcAft>
              <a:buClr>
                <a:schemeClr val="dk2"/>
              </a:buClr>
              <a:buSzPts val="500"/>
              <a:buFont typeface="Arial"/>
              <a:buNone/>
            </a:pPr>
            <a:r>
              <a:t/>
            </a:r>
            <a:endParaRPr b="0" i="0" sz="2000" u="none" cap="none" strike="noStrike">
              <a:solidFill>
                <a:srgbClr val="000000"/>
              </a:solidFill>
              <a:latin typeface="Arial"/>
              <a:ea typeface="Arial"/>
              <a:cs typeface="Arial"/>
              <a:sym typeface="Arial"/>
            </a:endParaRPr>
          </a:p>
          <a:p>
            <a:pPr indent="-514350" lvl="0" marL="514350" marR="0" rtl="1" algn="r">
              <a:lnSpc>
                <a:spcPct val="100000"/>
              </a:lnSpc>
              <a:spcBef>
                <a:spcPts val="0"/>
              </a:spcBef>
              <a:spcAft>
                <a:spcPts val="0"/>
              </a:spcAft>
              <a:buClr>
                <a:schemeClr val="dk2"/>
              </a:buClr>
              <a:buSzPts val="2000"/>
              <a:buFont typeface="Calibri"/>
              <a:buAutoNum type="arabicPeriod"/>
            </a:pPr>
            <a:r>
              <a:rPr b="0" i="0" lang="ar-SA" sz="2000" u="none" cap="none" strike="noStrike">
                <a:solidFill>
                  <a:srgbClr val="000000"/>
                </a:solidFill>
                <a:latin typeface="Arial"/>
                <a:ea typeface="Arial"/>
                <a:cs typeface="Arial"/>
                <a:sym typeface="Arial"/>
              </a:rPr>
              <a:t>اعمل مع نفس الشريك. </a:t>
            </a:r>
            <a:endParaRPr/>
          </a:p>
          <a:p>
            <a:pPr indent="-425450" lvl="0" marL="457200" marR="0" rtl="1" algn="r">
              <a:lnSpc>
                <a:spcPct val="100000"/>
              </a:lnSpc>
              <a:spcBef>
                <a:spcPts val="0"/>
              </a:spcBef>
              <a:spcAft>
                <a:spcPts val="0"/>
              </a:spcAft>
              <a:buClr>
                <a:schemeClr val="dk2"/>
              </a:buClr>
              <a:buSzPts val="500"/>
              <a:buFont typeface="Calibri"/>
              <a:buNone/>
            </a:pPr>
            <a:r>
              <a:t/>
            </a:r>
            <a:endParaRPr b="0" i="0" sz="2000" u="none" cap="none" strike="noStrike">
              <a:solidFill>
                <a:srgbClr val="000000"/>
              </a:solidFill>
              <a:latin typeface="Arial"/>
              <a:ea typeface="Arial"/>
              <a:cs typeface="Arial"/>
              <a:sym typeface="Arial"/>
            </a:endParaRPr>
          </a:p>
          <a:p>
            <a:pPr indent="-514350" lvl="0" marL="514350" marR="0" rtl="1" algn="r">
              <a:lnSpc>
                <a:spcPct val="100000"/>
              </a:lnSpc>
              <a:spcBef>
                <a:spcPts val="0"/>
              </a:spcBef>
              <a:spcAft>
                <a:spcPts val="0"/>
              </a:spcAft>
              <a:buClr>
                <a:schemeClr val="dk2"/>
              </a:buClr>
              <a:buSzPts val="2000"/>
              <a:buFont typeface="Calibri"/>
              <a:buAutoNum type="arabicPeriod"/>
            </a:pPr>
            <a:r>
              <a:rPr b="0" i="0" lang="ar-SA" sz="2000" u="none" cap="none" strike="noStrike">
                <a:solidFill>
                  <a:srgbClr val="000000"/>
                </a:solidFill>
                <a:latin typeface="Arial"/>
                <a:ea typeface="Arial"/>
                <a:cs typeface="Arial"/>
                <a:sym typeface="Arial"/>
              </a:rPr>
              <a:t>سيكون أمام الم</a:t>
            </a:r>
            <a:r>
              <a:rPr lang="ar-SA" sz="2000"/>
              <a:t>وجه</a:t>
            </a:r>
            <a:r>
              <a:rPr b="0" i="0" lang="ar-SA" sz="2000" u="none" cap="none" strike="noStrike">
                <a:solidFill>
                  <a:srgbClr val="000000"/>
                </a:solidFill>
                <a:latin typeface="Arial"/>
                <a:ea typeface="Arial"/>
                <a:cs typeface="Arial"/>
                <a:sym typeface="Arial"/>
              </a:rPr>
              <a:t> دقيقتان لتوجيه المستكشف عبر المتاهة.</a:t>
            </a:r>
            <a:endParaRPr/>
          </a:p>
          <a:p>
            <a:pPr indent="-425450" lvl="0" marL="457200" marR="0" rtl="1" algn="r">
              <a:lnSpc>
                <a:spcPct val="100000"/>
              </a:lnSpc>
              <a:spcBef>
                <a:spcPts val="0"/>
              </a:spcBef>
              <a:spcAft>
                <a:spcPts val="0"/>
              </a:spcAft>
              <a:buClr>
                <a:schemeClr val="dk2"/>
              </a:buClr>
              <a:buSzPts val="500"/>
              <a:buFont typeface="Calibri"/>
              <a:buNone/>
            </a:pPr>
            <a:r>
              <a:t/>
            </a:r>
            <a:endParaRPr b="0" i="0" sz="2000" u="none" cap="none" strike="noStrike">
              <a:solidFill>
                <a:srgbClr val="000000"/>
              </a:solidFill>
              <a:latin typeface="Arial"/>
              <a:ea typeface="Arial"/>
              <a:cs typeface="Arial"/>
              <a:sym typeface="Arial"/>
            </a:endParaRPr>
          </a:p>
          <a:p>
            <a:pPr indent="-514350" lvl="0" marL="514350" marR="0" rtl="1" algn="r">
              <a:lnSpc>
                <a:spcPct val="100000"/>
              </a:lnSpc>
              <a:spcBef>
                <a:spcPts val="0"/>
              </a:spcBef>
              <a:spcAft>
                <a:spcPts val="0"/>
              </a:spcAft>
              <a:buClr>
                <a:schemeClr val="dk2"/>
              </a:buClr>
              <a:buSzPts val="2000"/>
              <a:buFont typeface="Calibri"/>
              <a:buAutoNum type="arabicPeriod"/>
            </a:pPr>
            <a:r>
              <a:rPr b="0" i="0" lang="ar-SA" sz="2000" u="none" cap="none" strike="noStrike">
                <a:solidFill>
                  <a:srgbClr val="000000"/>
                </a:solidFill>
                <a:latin typeface="Arial"/>
                <a:ea typeface="Arial"/>
                <a:cs typeface="Arial"/>
                <a:sym typeface="Arial"/>
              </a:rPr>
              <a:t>هذه المرة، يمكن </a:t>
            </a:r>
            <a:r>
              <a:rPr b="0" i="0" lang="ar-SA" sz="2000" u="none" cap="none" strike="noStrike">
                <a:solidFill>
                  <a:srgbClr val="000000"/>
                </a:solidFill>
                <a:latin typeface="Arial"/>
                <a:ea typeface="Arial"/>
                <a:cs typeface="Arial"/>
                <a:sym typeface="Arial"/>
                <a:extLst>
                  <a:ext uri="http://customooxmlschemas.google.com/">
                    <go:slidesCustomData xmlns:go="http://customooxmlschemas.google.com/" textRoundtripDataId="2"/>
                  </a:ext>
                </a:extLst>
              </a:rPr>
              <a:t>للم</a:t>
            </a:r>
            <a:r>
              <a:rPr lang="ar-SA" sz="2000"/>
              <a:t>وجه</a:t>
            </a:r>
            <a:r>
              <a:rPr b="0" i="0" lang="ar-SA" sz="2000" u="none" cap="none" strike="noStrike">
                <a:solidFill>
                  <a:srgbClr val="000000"/>
                </a:solidFill>
                <a:latin typeface="Arial"/>
                <a:ea typeface="Arial"/>
                <a:cs typeface="Arial"/>
                <a:sym typeface="Arial"/>
              </a:rPr>
              <a:t> أن ينظر إلى ما يفعله المستكشف، ويمكن للمستكشف أن يطرح أسئلة. ومع ذلك، لا يمكن للمستكشف رؤية توجيهات</a:t>
            </a:r>
            <a:r>
              <a:rPr b="0" i="0" lang="ar-SA" sz="2000" u="none" cap="none" strike="noStrike">
                <a:solidFill>
                  <a:srgbClr val="000000"/>
                </a:solidFill>
                <a:latin typeface="Arial"/>
                <a:ea typeface="Arial"/>
                <a:cs typeface="Arial"/>
                <a:sym typeface="Arial"/>
                <a:extLst>
                  <a:ext uri="http://customooxmlschemas.google.com/">
                    <go:slidesCustomData xmlns:go="http://customooxmlschemas.google.com/" textRoundtripDataId="3"/>
                  </a:ext>
                </a:extLst>
              </a:rPr>
              <a:t> </a:t>
            </a:r>
            <a:r>
              <a:rPr lang="ar-SA" sz="2000">
                <a:extLst>
                  <a:ext uri="http://customooxmlschemas.google.com/">
                    <go:slidesCustomData xmlns:go="http://customooxmlschemas.google.com/" textRoundtripDataId="4"/>
                  </a:ext>
                </a:extLst>
              </a:rPr>
              <a:t>الموجه</a:t>
            </a:r>
            <a:r>
              <a:rPr b="0" i="0" lang="ar-SA" sz="2000" u="none" cap="none" strike="noStrike">
                <a:solidFill>
                  <a:srgbClr val="000000"/>
                </a:solidFill>
                <a:latin typeface="Arial"/>
                <a:ea typeface="Arial"/>
                <a:cs typeface="Arial"/>
                <a:sym typeface="Arial"/>
              </a:rPr>
              <a:t>.</a:t>
            </a:r>
            <a:endParaRPr/>
          </a:p>
          <a:p>
            <a:pPr indent="-514350" lvl="0" marL="514350" marR="0" rtl="1" algn="r">
              <a:lnSpc>
                <a:spcPct val="100000"/>
              </a:lnSpc>
              <a:spcBef>
                <a:spcPts val="0"/>
              </a:spcBef>
              <a:spcAft>
                <a:spcPts val="0"/>
              </a:spcAft>
              <a:buClr>
                <a:schemeClr val="dk2"/>
              </a:buClr>
              <a:buSzPts val="500"/>
              <a:buFont typeface="Arial"/>
              <a:buNone/>
            </a:pPr>
            <a:r>
              <a:t/>
            </a:r>
            <a:endParaRPr b="0" i="0" sz="2000" u="none" cap="none" strike="noStrike">
              <a:solidFill>
                <a:srgbClr val="000000"/>
              </a:solidFill>
              <a:latin typeface="Arial"/>
              <a:ea typeface="Arial"/>
              <a:cs typeface="Arial"/>
              <a:sym typeface="Arial"/>
            </a:endParaRPr>
          </a:p>
          <a:p>
            <a:pPr indent="-514350" lvl="0" marL="514350" marR="0" rtl="1" algn="r">
              <a:lnSpc>
                <a:spcPct val="100000"/>
              </a:lnSpc>
              <a:spcBef>
                <a:spcPts val="0"/>
              </a:spcBef>
              <a:spcAft>
                <a:spcPts val="0"/>
              </a:spcAft>
              <a:buClr>
                <a:schemeClr val="dk2"/>
              </a:buClr>
              <a:buSzPts val="700"/>
              <a:buFont typeface="Arial"/>
              <a:buNone/>
            </a:pPr>
            <a:r>
              <a:t/>
            </a:r>
            <a:endParaRPr b="0" i="0" sz="2800" u="none" cap="none" strike="noStrike">
              <a:solidFill>
                <a:srgbClr val="000000"/>
              </a:solidFill>
              <a:latin typeface="Arial"/>
              <a:ea typeface="Arial"/>
              <a:cs typeface="Arial"/>
              <a:sym typeface="Arial"/>
            </a:endParaRPr>
          </a:p>
        </p:txBody>
      </p:sp>
      <p:sp>
        <p:nvSpPr>
          <p:cNvPr id="236" name="Google Shape;236;p16"/>
          <p:cNvSpPr txBox="1"/>
          <p:nvPr>
            <p:ph idx="12" type="sldNum"/>
          </p:nvPr>
        </p:nvSpPr>
        <p:spPr>
          <a:xfrm>
            <a:off x="8452577" y="4795620"/>
            <a:ext cx="548699" cy="393600"/>
          </a:xfrm>
          <a:prstGeom prst="rect">
            <a:avLst/>
          </a:prstGeom>
          <a:noFill/>
          <a:ln>
            <a:noFill/>
          </a:ln>
        </p:spPr>
        <p:txBody>
          <a:bodyPr anchorCtr="0" anchor="ctr" bIns="91425" lIns="91425" spcFirstLastPara="1" rIns="91425" wrap="square" tIns="91425">
            <a:noAutofit/>
          </a:bodyPr>
          <a:lstStyle/>
          <a:p>
            <a:pPr indent="0" lvl="0" marL="0" marR="0" rtl="1" algn="r">
              <a:lnSpc>
                <a:spcPct val="100000"/>
              </a:lnSpc>
              <a:spcBef>
                <a:spcPts val="0"/>
              </a:spcBef>
              <a:spcAft>
                <a:spcPts val="0"/>
              </a:spcAft>
              <a:buClr>
                <a:schemeClr val="dk2"/>
              </a:buClr>
              <a:buSzPts val="325"/>
              <a:buFont typeface="Arial"/>
              <a:buNone/>
            </a:pPr>
            <a:fld id="{00000000-1234-1234-1234-123412341234}" type="slidenum">
              <a:rPr b="1" i="0" lang="ar-SA" sz="1300" u="none" cap="none" strike="noStrike">
                <a:solidFill>
                  <a:schemeClr val="lt1"/>
                </a:solidFill>
                <a:latin typeface="Arial"/>
                <a:ea typeface="Arial"/>
                <a:cs typeface="Arial"/>
                <a:sym typeface="Arial"/>
              </a:rPr>
              <a:t>‹#›</a:t>
            </a:fld>
            <a:endParaRPr b="1" i="0" sz="1300" u="none" cap="none" strike="noStrike">
              <a:solidFill>
                <a:schemeClr val="lt1"/>
              </a:solidFill>
              <a:latin typeface="Arial"/>
              <a:ea typeface="Arial"/>
              <a:cs typeface="Arial"/>
              <a:sym typeface="Arial"/>
            </a:endParaRPr>
          </a:p>
        </p:txBody>
      </p:sp>
    </p:spTree>
  </p:cSld>
  <p:clrMapOvr>
    <a:masterClrMapping/>
  </p:clrMapOvr>
  <p:transition spd="slow">
    <p:fade/>
  </p:transition>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0" name="Shape 240"/>
        <p:cNvGrpSpPr/>
        <p:nvPr/>
      </p:nvGrpSpPr>
      <p:grpSpPr>
        <a:xfrm>
          <a:off x="0" y="0"/>
          <a:ext cx="0" cy="0"/>
          <a:chOff x="0" y="0"/>
          <a:chExt cx="0" cy="0"/>
        </a:xfrm>
      </p:grpSpPr>
      <p:pic>
        <p:nvPicPr>
          <p:cNvPr id="241" name="Google Shape;241;p17"/>
          <p:cNvPicPr preferRelativeResize="0"/>
          <p:nvPr/>
        </p:nvPicPr>
        <p:blipFill rotWithShape="1">
          <a:blip r:embed="rId3">
            <a:alphaModFix/>
          </a:blip>
          <a:srcRect b="0" l="0" r="0" t="0"/>
          <a:stretch/>
        </p:blipFill>
        <p:spPr>
          <a:xfrm flipH="1">
            <a:off x="932177" y="1949200"/>
            <a:ext cx="2291925" cy="2409900"/>
          </a:xfrm>
          <a:prstGeom prst="rect">
            <a:avLst/>
          </a:prstGeom>
          <a:noFill/>
          <a:ln>
            <a:noFill/>
          </a:ln>
        </p:spPr>
      </p:pic>
      <p:sp>
        <p:nvSpPr>
          <p:cNvPr id="242" name="Google Shape;242;p17"/>
          <p:cNvSpPr txBox="1"/>
          <p:nvPr>
            <p:ph type="title"/>
          </p:nvPr>
        </p:nvSpPr>
        <p:spPr>
          <a:xfrm>
            <a:off x="457200" y="-83912"/>
            <a:ext cx="8229600" cy="1141497"/>
          </a:xfrm>
          <a:prstGeom prst="rect">
            <a:avLst/>
          </a:prstGeom>
          <a:noFill/>
          <a:ln>
            <a:noFill/>
          </a:ln>
        </p:spPr>
        <p:txBody>
          <a:bodyPr anchorCtr="0" anchor="b" bIns="91425" lIns="91425" spcFirstLastPara="1" rIns="91425" wrap="square" tIns="91425">
            <a:noAutofit/>
          </a:bodyPr>
          <a:lstStyle/>
          <a:p>
            <a:pPr indent="0" lvl="0" marL="0" marR="0" rtl="1" algn="r">
              <a:lnSpc>
                <a:spcPct val="100000"/>
              </a:lnSpc>
              <a:spcBef>
                <a:spcPts val="0"/>
              </a:spcBef>
              <a:spcAft>
                <a:spcPts val="0"/>
              </a:spcAft>
              <a:buClr>
                <a:schemeClr val="lt1"/>
              </a:buClr>
              <a:buSzPts val="1000"/>
              <a:buFont typeface="Arial"/>
              <a:buNone/>
            </a:pPr>
            <a:r>
              <a:rPr b="1" i="0" lang="ar-SA" sz="4000" u="none" cap="none" strike="noStrike">
                <a:solidFill>
                  <a:schemeClr val="dk1"/>
                </a:solidFill>
                <a:latin typeface="Arial"/>
                <a:ea typeface="Arial"/>
                <a:cs typeface="Arial"/>
                <a:sym typeface="Arial"/>
              </a:rPr>
              <a:t>4 مبادئ تعلّم الكبار</a:t>
            </a:r>
            <a:endParaRPr/>
          </a:p>
        </p:txBody>
      </p:sp>
      <p:sp>
        <p:nvSpPr>
          <p:cNvPr id="243" name="Google Shape;243;p17"/>
          <p:cNvSpPr txBox="1"/>
          <p:nvPr>
            <p:ph idx="12" type="sldNum"/>
          </p:nvPr>
        </p:nvSpPr>
        <p:spPr>
          <a:xfrm>
            <a:off x="8447061" y="4784885"/>
            <a:ext cx="548699" cy="393600"/>
          </a:xfrm>
          <a:prstGeom prst="rect">
            <a:avLst/>
          </a:prstGeom>
          <a:noFill/>
          <a:ln>
            <a:noFill/>
          </a:ln>
        </p:spPr>
        <p:txBody>
          <a:bodyPr anchorCtr="0" anchor="ctr" bIns="91425" lIns="91425" spcFirstLastPara="1" rIns="91425" wrap="square" tIns="91425">
            <a:noAutofit/>
          </a:bodyPr>
          <a:lstStyle/>
          <a:p>
            <a:pPr indent="0" lvl="0" marL="0" marR="0" rtl="1" algn="r">
              <a:lnSpc>
                <a:spcPct val="100000"/>
              </a:lnSpc>
              <a:spcBef>
                <a:spcPts val="0"/>
              </a:spcBef>
              <a:spcAft>
                <a:spcPts val="0"/>
              </a:spcAft>
              <a:buClr>
                <a:schemeClr val="dk2"/>
              </a:buClr>
              <a:buSzPts val="325"/>
              <a:buFont typeface="Arial"/>
              <a:buNone/>
            </a:pPr>
            <a:fld id="{00000000-1234-1234-1234-123412341234}" type="slidenum">
              <a:rPr b="1" i="0" lang="ar-SA" sz="1300" u="none" cap="none" strike="noStrike">
                <a:solidFill>
                  <a:schemeClr val="lt1"/>
                </a:solidFill>
                <a:latin typeface="Arial"/>
                <a:ea typeface="Arial"/>
                <a:cs typeface="Arial"/>
                <a:sym typeface="Arial"/>
              </a:rPr>
              <a:t>‹#›</a:t>
            </a:fld>
            <a:endParaRPr b="1" i="0" sz="1300" u="none" cap="none" strike="noStrike">
              <a:solidFill>
                <a:schemeClr val="lt1"/>
              </a:solidFill>
              <a:latin typeface="Arial"/>
              <a:ea typeface="Arial"/>
              <a:cs typeface="Arial"/>
              <a:sym typeface="Arial"/>
            </a:endParaRPr>
          </a:p>
        </p:txBody>
      </p:sp>
      <p:sp>
        <p:nvSpPr>
          <p:cNvPr id="244" name="Google Shape;244;p17"/>
          <p:cNvSpPr txBox="1"/>
          <p:nvPr/>
        </p:nvSpPr>
        <p:spPr>
          <a:xfrm>
            <a:off x="542087" y="1117725"/>
            <a:ext cx="7877400" cy="2677800"/>
          </a:xfrm>
          <a:prstGeom prst="rect">
            <a:avLst/>
          </a:prstGeom>
          <a:noFill/>
          <a:ln>
            <a:noFill/>
          </a:ln>
        </p:spPr>
        <p:txBody>
          <a:bodyPr anchorCtr="0" anchor="t" bIns="45700" lIns="91425" spcFirstLastPara="1" rIns="91425" wrap="square" tIns="45700">
            <a:noAutofit/>
          </a:bodyPr>
          <a:lstStyle/>
          <a:p>
            <a:pPr indent="-342900" lvl="0" marL="342900" marR="0" rtl="1" algn="r">
              <a:lnSpc>
                <a:spcPct val="100000"/>
              </a:lnSpc>
              <a:spcBef>
                <a:spcPts val="0"/>
              </a:spcBef>
              <a:spcAft>
                <a:spcPts val="0"/>
              </a:spcAft>
              <a:buClr>
                <a:srgbClr val="000000"/>
              </a:buClr>
              <a:buSzPts val="2800"/>
              <a:buFont typeface="Arial"/>
              <a:buAutoNum type="arabicPeriod"/>
            </a:pPr>
            <a:r>
              <a:rPr b="0" i="0" lang="ar-SA" sz="2800" u="none" cap="none" strike="noStrike">
                <a:solidFill>
                  <a:srgbClr val="000000"/>
                </a:solidFill>
                <a:latin typeface="Arial"/>
                <a:ea typeface="Arial"/>
                <a:cs typeface="Arial"/>
                <a:sym typeface="Arial"/>
              </a:rPr>
              <a:t>المشاركة في عملية التعلّم</a:t>
            </a:r>
            <a:endParaRPr b="0" i="0" sz="1400" u="none" cap="none" strike="noStrike">
              <a:solidFill>
                <a:srgbClr val="000000"/>
              </a:solidFill>
              <a:latin typeface="Arial"/>
              <a:ea typeface="Arial"/>
              <a:cs typeface="Arial"/>
              <a:sym typeface="Arial"/>
            </a:endParaRPr>
          </a:p>
          <a:p>
            <a:pPr indent="-342900" lvl="0" marL="342900" marR="0" rtl="1" algn="r">
              <a:lnSpc>
                <a:spcPct val="100000"/>
              </a:lnSpc>
              <a:spcBef>
                <a:spcPts val="0"/>
              </a:spcBef>
              <a:spcAft>
                <a:spcPts val="0"/>
              </a:spcAft>
              <a:buClr>
                <a:srgbClr val="000000"/>
              </a:buClr>
              <a:buSzPts val="2800"/>
              <a:buFont typeface="Arial"/>
              <a:buAutoNum type="arabicPeriod"/>
            </a:pPr>
            <a:r>
              <a:rPr b="0" i="0" lang="ar-SA" sz="2800" u="none" cap="none" strike="noStrike">
                <a:solidFill>
                  <a:srgbClr val="000000"/>
                </a:solidFill>
                <a:latin typeface="Arial"/>
                <a:ea typeface="Arial"/>
                <a:cs typeface="Arial"/>
                <a:sym typeface="Arial"/>
              </a:rPr>
              <a:t>الخبرة كأساس للتعلّم</a:t>
            </a:r>
            <a:endParaRPr b="0" i="0" sz="1400" u="none" cap="none" strike="noStrike">
              <a:solidFill>
                <a:srgbClr val="000000"/>
              </a:solidFill>
              <a:latin typeface="Arial"/>
              <a:ea typeface="Arial"/>
              <a:cs typeface="Arial"/>
              <a:sym typeface="Arial"/>
            </a:endParaRPr>
          </a:p>
          <a:p>
            <a:pPr indent="-342900" lvl="0" marL="342900" marR="0" rtl="1" algn="r">
              <a:lnSpc>
                <a:spcPct val="100000"/>
              </a:lnSpc>
              <a:spcBef>
                <a:spcPts val="0"/>
              </a:spcBef>
              <a:spcAft>
                <a:spcPts val="0"/>
              </a:spcAft>
              <a:buClr>
                <a:srgbClr val="000000"/>
              </a:buClr>
              <a:buSzPts val="2800"/>
              <a:buFont typeface="Arial"/>
              <a:buAutoNum type="arabicPeriod"/>
            </a:pPr>
            <a:r>
              <a:rPr b="0" i="0" lang="ar-SA" sz="2800" u="none" cap="none" strike="noStrike">
                <a:solidFill>
                  <a:srgbClr val="000000"/>
                </a:solidFill>
                <a:latin typeface="Arial"/>
                <a:ea typeface="Arial"/>
                <a:cs typeface="Arial"/>
                <a:sym typeface="Arial"/>
              </a:rPr>
              <a:t>التعلّم المناسب والقابل للتطبيق</a:t>
            </a:r>
            <a:endParaRPr b="0" i="0" sz="1400" u="none" cap="none" strike="noStrike">
              <a:solidFill>
                <a:srgbClr val="000000"/>
              </a:solidFill>
              <a:latin typeface="Arial"/>
              <a:ea typeface="Arial"/>
              <a:cs typeface="Arial"/>
              <a:sym typeface="Arial"/>
            </a:endParaRPr>
          </a:p>
          <a:p>
            <a:pPr indent="-342900" lvl="0" marL="342900" marR="0" rtl="1" algn="r">
              <a:lnSpc>
                <a:spcPct val="100000"/>
              </a:lnSpc>
              <a:spcBef>
                <a:spcPts val="0"/>
              </a:spcBef>
              <a:spcAft>
                <a:spcPts val="0"/>
              </a:spcAft>
              <a:buClr>
                <a:srgbClr val="000000"/>
              </a:buClr>
              <a:buSzPts val="2800"/>
              <a:buFont typeface="Arial"/>
              <a:buAutoNum type="arabicPeriod"/>
            </a:pPr>
            <a:r>
              <a:rPr b="0" i="0" lang="ar-SA" sz="2800" u="none" cap="none" strike="noStrike">
                <a:solidFill>
                  <a:srgbClr val="000000"/>
                </a:solidFill>
                <a:latin typeface="Arial"/>
                <a:ea typeface="Arial"/>
                <a:cs typeface="Arial"/>
                <a:sym typeface="Arial"/>
              </a:rPr>
              <a:t>تعلّم حل المشكلات</a:t>
            </a:r>
            <a:endParaRPr b="0" i="0" sz="1400" u="none" cap="none" strike="noStrike">
              <a:solidFill>
                <a:srgbClr val="000000"/>
              </a:solidFill>
              <a:latin typeface="Arial"/>
              <a:ea typeface="Arial"/>
              <a:cs typeface="Arial"/>
              <a:sym typeface="Arial"/>
            </a:endParaRPr>
          </a:p>
          <a:p>
            <a:pPr indent="-342900" lvl="0" marL="342900" marR="0" rtl="1" algn="r">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a:p>
            <a:pPr indent="0" lvl="0" marL="0" marR="0" rtl="1" algn="r">
              <a:lnSpc>
                <a:spcPct val="100000"/>
              </a:lnSpc>
              <a:spcBef>
                <a:spcPts val="0"/>
              </a:spcBef>
              <a:spcAft>
                <a:spcPts val="0"/>
              </a:spcAft>
              <a:buClr>
                <a:srgbClr val="000000"/>
              </a:buClr>
              <a:buSzPts val="700"/>
              <a:buFont typeface="Arial"/>
              <a:buNone/>
            </a:pPr>
            <a:r>
              <a:rPr b="0" i="0" lang="ar-SA" sz="2800" u="none" cap="none" strike="noStrike">
                <a:solidFill>
                  <a:srgbClr val="000000"/>
                </a:solidFill>
                <a:latin typeface="Arial"/>
                <a:ea typeface="Arial"/>
                <a:cs typeface="Arial"/>
                <a:sym typeface="Arial"/>
              </a:rPr>
              <a:t>هل هذه هي الطريقة التي تتعلم بها؟</a:t>
            </a:r>
            <a:endParaRPr b="0" i="0" sz="1400" u="none" cap="none" strike="noStrike">
              <a:solidFill>
                <a:srgbClr val="000000"/>
              </a:solidFill>
              <a:latin typeface="Arial"/>
              <a:ea typeface="Arial"/>
              <a:cs typeface="Arial"/>
              <a:sym typeface="Arial"/>
            </a:endParaRPr>
          </a:p>
        </p:txBody>
      </p:sp>
    </p:spTree>
  </p:cSld>
  <p:clrMapOvr>
    <a:masterClrMapping/>
  </p:clrMapOvr>
  <p:transition spd="slow">
    <p:fade/>
  </p:transition>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8" name="Shape 248"/>
        <p:cNvGrpSpPr/>
        <p:nvPr/>
      </p:nvGrpSpPr>
      <p:grpSpPr>
        <a:xfrm>
          <a:off x="0" y="0"/>
          <a:ext cx="0" cy="0"/>
          <a:chOff x="0" y="0"/>
          <a:chExt cx="0" cy="0"/>
        </a:xfrm>
      </p:grpSpPr>
      <p:sp>
        <p:nvSpPr>
          <p:cNvPr id="249" name="Google Shape;249;p18"/>
          <p:cNvSpPr txBox="1"/>
          <p:nvPr>
            <p:ph type="title"/>
          </p:nvPr>
        </p:nvSpPr>
        <p:spPr>
          <a:xfrm>
            <a:off x="429768" y="59345"/>
            <a:ext cx="8229600" cy="1141497"/>
          </a:xfrm>
          <a:prstGeom prst="rect">
            <a:avLst/>
          </a:prstGeom>
          <a:noFill/>
          <a:ln>
            <a:noFill/>
          </a:ln>
        </p:spPr>
        <p:txBody>
          <a:bodyPr anchorCtr="0" anchor="b" bIns="91425" lIns="91425" spcFirstLastPara="1" rIns="91425" wrap="square" tIns="91425">
            <a:noAutofit/>
          </a:bodyPr>
          <a:lstStyle/>
          <a:p>
            <a:pPr indent="0" lvl="0" marL="0" marR="0" rtl="1" algn="r">
              <a:lnSpc>
                <a:spcPct val="100000"/>
              </a:lnSpc>
              <a:spcBef>
                <a:spcPts val="0"/>
              </a:spcBef>
              <a:spcAft>
                <a:spcPts val="0"/>
              </a:spcAft>
              <a:buClr>
                <a:schemeClr val="lt1"/>
              </a:buClr>
              <a:buSzPts val="1200"/>
              <a:buFont typeface="Arial"/>
              <a:buNone/>
            </a:pPr>
            <a:r>
              <a:rPr b="1" i="0" lang="ar-SA" sz="4800" u="none" cap="none" strike="noStrike">
                <a:solidFill>
                  <a:schemeClr val="dk1"/>
                </a:solidFill>
                <a:latin typeface="Arial"/>
                <a:ea typeface="Arial"/>
                <a:cs typeface="Arial"/>
                <a:sym typeface="Arial"/>
              </a:rPr>
              <a:t>تعليمات تعلّم الكبار</a:t>
            </a:r>
            <a:endParaRPr/>
          </a:p>
        </p:txBody>
      </p:sp>
      <p:sp>
        <p:nvSpPr>
          <p:cNvPr id="250" name="Google Shape;250;p18"/>
          <p:cNvSpPr txBox="1"/>
          <p:nvPr>
            <p:ph idx="1" type="body"/>
          </p:nvPr>
        </p:nvSpPr>
        <p:spPr>
          <a:xfrm>
            <a:off x="601198" y="1288142"/>
            <a:ext cx="7886737" cy="2556744"/>
          </a:xfrm>
          <a:prstGeom prst="rect">
            <a:avLst/>
          </a:prstGeom>
          <a:noFill/>
          <a:ln>
            <a:noFill/>
          </a:ln>
        </p:spPr>
        <p:txBody>
          <a:bodyPr anchorCtr="0" anchor="t" bIns="91425" lIns="91425" spcFirstLastPara="1" rIns="91425" wrap="square" tIns="91425">
            <a:noAutofit/>
          </a:bodyPr>
          <a:lstStyle/>
          <a:p>
            <a:pPr indent="-457200" lvl="0" marL="457200" marR="0" rtl="1" algn="r">
              <a:lnSpc>
                <a:spcPct val="100000"/>
              </a:lnSpc>
              <a:spcBef>
                <a:spcPts val="0"/>
              </a:spcBef>
              <a:spcAft>
                <a:spcPts val="0"/>
              </a:spcAft>
              <a:buClr>
                <a:schemeClr val="dk2"/>
              </a:buClr>
              <a:buSzPts val="2400"/>
              <a:buFont typeface="Arial"/>
              <a:buAutoNum type="arabicPeriod"/>
            </a:pPr>
            <a:r>
              <a:rPr b="0" i="0" lang="ar-SA" sz="2400" u="none" cap="none" strike="noStrike">
                <a:solidFill>
                  <a:srgbClr val="000000"/>
                </a:solidFill>
                <a:latin typeface="Arial"/>
                <a:ea typeface="Arial"/>
                <a:cs typeface="Arial"/>
                <a:sym typeface="Arial"/>
              </a:rPr>
              <a:t>حدد مبدأ تعلم الكبار من خلال كلماتك الخاصة أو من خلال الرسم</a:t>
            </a:r>
            <a:endParaRPr b="0" i="0" sz="2400" u="none" cap="none" strike="noStrike">
              <a:solidFill>
                <a:srgbClr val="000000"/>
              </a:solidFill>
              <a:latin typeface="Arial"/>
              <a:ea typeface="Arial"/>
              <a:cs typeface="Arial"/>
              <a:sym typeface="Arial"/>
            </a:endParaRPr>
          </a:p>
          <a:p>
            <a:pPr indent="0" lvl="0" marL="0" marR="0" rtl="1" algn="r">
              <a:lnSpc>
                <a:spcPct val="100000"/>
              </a:lnSpc>
              <a:spcBef>
                <a:spcPts val="0"/>
              </a:spcBef>
              <a:spcAft>
                <a:spcPts val="0"/>
              </a:spcAft>
              <a:buSzPts val="1400"/>
              <a:buNone/>
            </a:pPr>
            <a:r>
              <a:t/>
            </a:r>
            <a:endParaRPr sz="1100"/>
          </a:p>
          <a:p>
            <a:pPr indent="-457200" lvl="0" marL="457200" marR="0" rtl="1" algn="r">
              <a:lnSpc>
                <a:spcPct val="100000"/>
              </a:lnSpc>
              <a:spcBef>
                <a:spcPts val="0"/>
              </a:spcBef>
              <a:spcAft>
                <a:spcPts val="0"/>
              </a:spcAft>
              <a:buClr>
                <a:schemeClr val="dk2"/>
              </a:buClr>
              <a:buSzPts val="2400"/>
              <a:buFont typeface="Arial"/>
              <a:buAutoNum type="arabicPeriod"/>
            </a:pPr>
            <a:r>
              <a:rPr b="0" i="0" lang="ar-SA" sz="2400" u="none" cap="none" strike="noStrike">
                <a:solidFill>
                  <a:srgbClr val="000000"/>
                </a:solidFill>
                <a:latin typeface="Arial"/>
                <a:ea typeface="Arial"/>
                <a:cs typeface="Arial"/>
                <a:sym typeface="Arial"/>
              </a:rPr>
              <a:t>اعط مثالاً على وقت تعلمت فيه شيئًا بهذه الطريقة.</a:t>
            </a:r>
            <a:endParaRPr b="0" i="0" sz="2400" u="none" cap="none" strike="noStrike">
              <a:solidFill>
                <a:srgbClr val="000000"/>
              </a:solidFill>
              <a:latin typeface="Arial"/>
              <a:ea typeface="Arial"/>
              <a:cs typeface="Arial"/>
              <a:sym typeface="Arial"/>
            </a:endParaRPr>
          </a:p>
          <a:p>
            <a:pPr indent="0" lvl="0" marL="0" marR="0" rtl="1" algn="r">
              <a:lnSpc>
                <a:spcPct val="100000"/>
              </a:lnSpc>
              <a:spcBef>
                <a:spcPts val="0"/>
              </a:spcBef>
              <a:spcAft>
                <a:spcPts val="0"/>
              </a:spcAft>
              <a:buSzPts val="1400"/>
              <a:buNone/>
            </a:pPr>
            <a:r>
              <a:t/>
            </a:r>
            <a:endParaRPr sz="1100"/>
          </a:p>
          <a:p>
            <a:pPr indent="-457200" lvl="0" marL="457200" marR="0" rtl="1" algn="r">
              <a:lnSpc>
                <a:spcPct val="100000"/>
              </a:lnSpc>
              <a:spcBef>
                <a:spcPts val="0"/>
              </a:spcBef>
              <a:spcAft>
                <a:spcPts val="0"/>
              </a:spcAft>
              <a:buClr>
                <a:schemeClr val="dk2"/>
              </a:buClr>
              <a:buSzPts val="2400"/>
              <a:buFont typeface="Arial"/>
              <a:buAutoNum type="arabicPeriod"/>
            </a:pPr>
            <a:r>
              <a:rPr b="0" i="0" lang="ar-SA" sz="2400" u="none" cap="none" strike="noStrike">
                <a:solidFill>
                  <a:schemeClr val="dk1"/>
                </a:solidFill>
                <a:latin typeface="Arial"/>
                <a:ea typeface="Arial"/>
                <a:cs typeface="Arial"/>
                <a:sym typeface="Arial"/>
              </a:rPr>
              <a:t>اشرح كيف ست</a:t>
            </a:r>
            <a:r>
              <a:rPr lang="ar-SA" sz="2400">
                <a:solidFill>
                  <a:schemeClr val="dk1"/>
                </a:solidFill>
              </a:rPr>
              <a:t>ُ</a:t>
            </a:r>
            <a:r>
              <a:rPr b="0" i="0" lang="ar-SA" sz="2400" u="none" cap="none" strike="noStrike">
                <a:solidFill>
                  <a:schemeClr val="dk1"/>
                </a:solidFill>
                <a:latin typeface="Arial"/>
                <a:ea typeface="Arial"/>
                <a:cs typeface="Arial"/>
                <a:sym typeface="Arial"/>
              </a:rPr>
              <a:t>طبق هذا المبدأ في دورك كمدرب زميل.</a:t>
            </a:r>
            <a:endParaRPr/>
          </a:p>
          <a:p>
            <a:pPr indent="0" lvl="0" marL="0" marR="0" rtl="1" algn="r">
              <a:lnSpc>
                <a:spcPct val="100000"/>
              </a:lnSpc>
              <a:spcBef>
                <a:spcPts val="0"/>
              </a:spcBef>
              <a:spcAft>
                <a:spcPts val="0"/>
              </a:spcAft>
              <a:buClr>
                <a:schemeClr val="dk2"/>
              </a:buClr>
              <a:buSzPts val="600"/>
              <a:buFont typeface="Arial"/>
              <a:buNone/>
            </a:pPr>
            <a:r>
              <a:t/>
            </a:r>
            <a:endParaRPr b="0" i="0" sz="2400" u="none" cap="none" strike="noStrike">
              <a:solidFill>
                <a:srgbClr val="0000FF"/>
              </a:solidFill>
              <a:latin typeface="Arial"/>
              <a:ea typeface="Arial"/>
              <a:cs typeface="Arial"/>
              <a:sym typeface="Arial"/>
            </a:endParaRPr>
          </a:p>
          <a:p>
            <a:pPr indent="0" lvl="0" marL="0" marR="0" rtl="1" algn="r">
              <a:lnSpc>
                <a:spcPct val="100000"/>
              </a:lnSpc>
              <a:spcBef>
                <a:spcPts val="0"/>
              </a:spcBef>
              <a:spcAft>
                <a:spcPts val="0"/>
              </a:spcAft>
              <a:buClr>
                <a:schemeClr val="dk2"/>
              </a:buClr>
              <a:buSzPts val="350"/>
              <a:buFont typeface="Arial"/>
              <a:buNone/>
            </a:pPr>
            <a:r>
              <a:t/>
            </a:r>
            <a:endParaRPr b="0" i="0" sz="1400" u="none" cap="none" strike="noStrike">
              <a:solidFill>
                <a:srgbClr val="000000"/>
              </a:solidFill>
              <a:latin typeface="Arial"/>
              <a:ea typeface="Arial"/>
              <a:cs typeface="Arial"/>
              <a:sym typeface="Arial"/>
            </a:endParaRPr>
          </a:p>
        </p:txBody>
      </p:sp>
      <p:sp>
        <p:nvSpPr>
          <p:cNvPr id="251" name="Google Shape;251;p18"/>
          <p:cNvSpPr txBox="1"/>
          <p:nvPr>
            <p:ph idx="12" type="sldNum"/>
          </p:nvPr>
        </p:nvSpPr>
        <p:spPr>
          <a:xfrm>
            <a:off x="8431512" y="4778959"/>
            <a:ext cx="548699" cy="393600"/>
          </a:xfrm>
          <a:prstGeom prst="rect">
            <a:avLst/>
          </a:prstGeom>
          <a:noFill/>
          <a:ln>
            <a:noFill/>
          </a:ln>
        </p:spPr>
        <p:txBody>
          <a:bodyPr anchorCtr="0" anchor="ctr" bIns="91425" lIns="91425" spcFirstLastPara="1" rIns="91425" wrap="square" tIns="91425">
            <a:noAutofit/>
          </a:bodyPr>
          <a:lstStyle/>
          <a:p>
            <a:pPr indent="0" lvl="0" marL="0" marR="0" rtl="1" algn="r">
              <a:lnSpc>
                <a:spcPct val="100000"/>
              </a:lnSpc>
              <a:spcBef>
                <a:spcPts val="0"/>
              </a:spcBef>
              <a:spcAft>
                <a:spcPts val="0"/>
              </a:spcAft>
              <a:buClr>
                <a:schemeClr val="dk2"/>
              </a:buClr>
              <a:buSzPts val="325"/>
              <a:buFont typeface="Arial"/>
              <a:buNone/>
            </a:pPr>
            <a:fld id="{00000000-1234-1234-1234-123412341234}" type="slidenum">
              <a:rPr b="1" i="0" lang="ar-SA" sz="1300" u="none" cap="none" strike="noStrike">
                <a:solidFill>
                  <a:schemeClr val="lt1"/>
                </a:solidFill>
                <a:latin typeface="Arial"/>
                <a:ea typeface="Arial"/>
                <a:cs typeface="Arial"/>
                <a:sym typeface="Arial"/>
              </a:rPr>
              <a:t>‹#›</a:t>
            </a:fld>
            <a:endParaRPr b="1" i="0" sz="1300" u="none" cap="none" strike="noStrike">
              <a:solidFill>
                <a:schemeClr val="lt1"/>
              </a:solidFill>
              <a:latin typeface="Arial"/>
              <a:ea typeface="Arial"/>
              <a:cs typeface="Arial"/>
              <a:sym typeface="Arial"/>
            </a:endParaRPr>
          </a:p>
        </p:txBody>
      </p:sp>
      <p:sp>
        <p:nvSpPr>
          <p:cNvPr id="252" name="Google Shape;252;p18"/>
          <p:cNvSpPr txBox="1"/>
          <p:nvPr/>
        </p:nvSpPr>
        <p:spPr>
          <a:xfrm>
            <a:off x="878899" y="3421570"/>
            <a:ext cx="7886700" cy="747300"/>
          </a:xfrm>
          <a:prstGeom prst="rect">
            <a:avLst/>
          </a:prstGeom>
          <a:noFill/>
          <a:ln>
            <a:noFill/>
          </a:ln>
        </p:spPr>
        <p:txBody>
          <a:bodyPr anchorCtr="0" anchor="t" bIns="91425" lIns="91425" spcFirstLastPara="1" rIns="91425" wrap="square" tIns="91425">
            <a:noAutofit/>
          </a:bodyPr>
          <a:lstStyle/>
          <a:p>
            <a:pPr indent="0" lvl="0" marL="0" marR="0" rtl="1" algn="r">
              <a:lnSpc>
                <a:spcPct val="100000"/>
              </a:lnSpc>
              <a:spcBef>
                <a:spcPts val="0"/>
              </a:spcBef>
              <a:spcAft>
                <a:spcPts val="0"/>
              </a:spcAft>
              <a:buClr>
                <a:schemeClr val="dk2"/>
              </a:buClr>
              <a:buSzPts val="500"/>
              <a:buFont typeface="Arial"/>
              <a:buNone/>
            </a:pPr>
            <a:r>
              <a:rPr b="0" i="1" lang="ar-SA" sz="2000" u="none" cap="none" strike="noStrike">
                <a:solidFill>
                  <a:schemeClr val="dk1"/>
                </a:solidFill>
                <a:latin typeface="Arial"/>
                <a:ea typeface="Arial"/>
                <a:cs typeface="Arial"/>
                <a:sym typeface="Arial"/>
              </a:rPr>
              <a:t>لديك 10 دقائق للعمل في مجموعاتك الصغيرة. ثم سنقوم بتقديم العرض للجميع!</a:t>
            </a:r>
            <a:endParaRPr b="0" i="0" sz="1400" u="none" cap="none" strike="noStrike">
              <a:solidFill>
                <a:srgbClr val="000000"/>
              </a:solidFill>
              <a:latin typeface="Arial"/>
              <a:ea typeface="Arial"/>
              <a:cs typeface="Arial"/>
              <a:sym typeface="Arial"/>
            </a:endParaRPr>
          </a:p>
          <a:p>
            <a:pPr indent="0" lvl="0" marL="0" marR="0" rtl="1" algn="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transition spd="slow">
    <p:fade/>
  </p:transition>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6" name="Shape 256"/>
        <p:cNvGrpSpPr/>
        <p:nvPr/>
      </p:nvGrpSpPr>
      <p:grpSpPr>
        <a:xfrm>
          <a:off x="0" y="0"/>
          <a:ext cx="0" cy="0"/>
          <a:chOff x="0" y="0"/>
          <a:chExt cx="0" cy="0"/>
        </a:xfrm>
      </p:grpSpPr>
      <p:sp>
        <p:nvSpPr>
          <p:cNvPr id="257" name="Google Shape;257;p19"/>
          <p:cNvSpPr txBox="1"/>
          <p:nvPr>
            <p:ph type="title"/>
          </p:nvPr>
        </p:nvSpPr>
        <p:spPr>
          <a:xfrm>
            <a:off x="487851" y="-159"/>
            <a:ext cx="8229600" cy="1141497"/>
          </a:xfrm>
          <a:prstGeom prst="rect">
            <a:avLst/>
          </a:prstGeom>
          <a:noFill/>
          <a:ln>
            <a:noFill/>
          </a:ln>
        </p:spPr>
        <p:txBody>
          <a:bodyPr anchorCtr="0" anchor="b" bIns="91425" lIns="91425" spcFirstLastPara="1" rIns="91425" wrap="square" tIns="91425">
            <a:noAutofit/>
          </a:bodyPr>
          <a:lstStyle/>
          <a:p>
            <a:pPr indent="0" lvl="0" marL="0" marR="0" rtl="1" algn="r">
              <a:lnSpc>
                <a:spcPct val="100000"/>
              </a:lnSpc>
              <a:spcBef>
                <a:spcPts val="0"/>
              </a:spcBef>
              <a:spcAft>
                <a:spcPts val="0"/>
              </a:spcAft>
              <a:buClr>
                <a:schemeClr val="lt1"/>
              </a:buClr>
              <a:buSzPts val="1200"/>
              <a:buFont typeface="Arial"/>
              <a:buNone/>
            </a:pPr>
            <a:r>
              <a:rPr b="1" i="0" lang="ar-SA" sz="4800" u="none" cap="none" strike="noStrike">
                <a:solidFill>
                  <a:schemeClr val="dk1"/>
                </a:solidFill>
                <a:latin typeface="Arial"/>
                <a:ea typeface="Arial"/>
                <a:cs typeface="Arial"/>
                <a:sym typeface="Arial"/>
              </a:rPr>
              <a:t>خطوات دورات تعلّم المعلمين</a:t>
            </a:r>
            <a:endParaRPr/>
          </a:p>
        </p:txBody>
      </p:sp>
      <p:sp>
        <p:nvSpPr>
          <p:cNvPr id="258" name="Google Shape;258;p19"/>
          <p:cNvSpPr txBox="1"/>
          <p:nvPr>
            <p:ph idx="12" type="sldNum"/>
          </p:nvPr>
        </p:nvSpPr>
        <p:spPr>
          <a:xfrm>
            <a:off x="8409320" y="4779725"/>
            <a:ext cx="548699" cy="393600"/>
          </a:xfrm>
          <a:prstGeom prst="rect">
            <a:avLst/>
          </a:prstGeom>
          <a:noFill/>
          <a:ln>
            <a:noFill/>
          </a:ln>
        </p:spPr>
        <p:txBody>
          <a:bodyPr anchorCtr="0" anchor="ctr" bIns="91425" lIns="91425" spcFirstLastPara="1" rIns="91425" wrap="square" tIns="91425">
            <a:noAutofit/>
          </a:bodyPr>
          <a:lstStyle/>
          <a:p>
            <a:pPr indent="0" lvl="0" marL="0" marR="0" rtl="1" algn="r">
              <a:lnSpc>
                <a:spcPct val="100000"/>
              </a:lnSpc>
              <a:spcBef>
                <a:spcPts val="0"/>
              </a:spcBef>
              <a:spcAft>
                <a:spcPts val="0"/>
              </a:spcAft>
              <a:buClr>
                <a:schemeClr val="dk2"/>
              </a:buClr>
              <a:buSzPts val="325"/>
              <a:buFont typeface="Arial"/>
              <a:buNone/>
            </a:pPr>
            <a:fld id="{00000000-1234-1234-1234-123412341234}" type="slidenum">
              <a:rPr b="1" i="0" lang="ar-SA" sz="1300" u="none" cap="none" strike="noStrike">
                <a:solidFill>
                  <a:schemeClr val="lt1"/>
                </a:solidFill>
                <a:latin typeface="Arial"/>
                <a:ea typeface="Arial"/>
                <a:cs typeface="Arial"/>
                <a:sym typeface="Arial"/>
              </a:rPr>
              <a:t>‹#›</a:t>
            </a:fld>
            <a:endParaRPr b="1" i="0" sz="1300" u="none" cap="none" strike="noStrike">
              <a:solidFill>
                <a:schemeClr val="lt1"/>
              </a:solidFill>
              <a:latin typeface="Arial"/>
              <a:ea typeface="Arial"/>
              <a:cs typeface="Arial"/>
              <a:sym typeface="Arial"/>
            </a:endParaRPr>
          </a:p>
        </p:txBody>
      </p:sp>
      <p:sp>
        <p:nvSpPr>
          <p:cNvPr id="259" name="Google Shape;259;p19"/>
          <p:cNvSpPr/>
          <p:nvPr/>
        </p:nvSpPr>
        <p:spPr>
          <a:xfrm>
            <a:off x="3776190" y="1169331"/>
            <a:ext cx="1233226" cy="1379776"/>
          </a:xfrm>
          <a:prstGeom prst="ellipse">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5686"/>
              </a:srgbClr>
            </a:outerShdw>
          </a:effectLst>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chemeClr val="dk1"/>
              </a:buClr>
              <a:buSzPts val="350"/>
              <a:buFont typeface="Arial"/>
              <a:buNone/>
            </a:pPr>
            <a:r>
              <a:rPr b="1" i="0" lang="ar-SA" sz="1400" u="none" cap="none" strike="noStrike">
                <a:solidFill>
                  <a:schemeClr val="dk1"/>
                </a:solidFill>
                <a:latin typeface="Arial"/>
                <a:ea typeface="Arial"/>
                <a:cs typeface="Arial"/>
                <a:sym typeface="Arial"/>
              </a:rPr>
              <a:t>الخطوة الأولى</a:t>
            </a:r>
            <a:endParaRPr b="0" i="0" sz="1400" u="none" cap="none" strike="noStrike">
              <a:solidFill>
                <a:srgbClr val="000000"/>
              </a:solidFill>
              <a:latin typeface="Arial"/>
              <a:ea typeface="Arial"/>
              <a:cs typeface="Arial"/>
              <a:sym typeface="Arial"/>
            </a:endParaRPr>
          </a:p>
        </p:txBody>
      </p:sp>
      <p:sp>
        <p:nvSpPr>
          <p:cNvPr id="260" name="Google Shape;260;p19"/>
          <p:cNvSpPr/>
          <p:nvPr/>
        </p:nvSpPr>
        <p:spPr>
          <a:xfrm>
            <a:off x="3776193" y="3264934"/>
            <a:ext cx="1233294" cy="1379782"/>
          </a:xfrm>
          <a:prstGeom prst="ellipse">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5686"/>
              </a:srgbClr>
            </a:outerShdw>
          </a:effectLst>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chemeClr val="dk1"/>
              </a:buClr>
              <a:buSzPts val="350"/>
              <a:buFont typeface="Arial"/>
              <a:buNone/>
            </a:pPr>
            <a:r>
              <a:rPr b="1" i="0" lang="ar-SA" sz="1400" u="none" cap="none" strike="noStrike">
                <a:solidFill>
                  <a:schemeClr val="dk1"/>
                </a:solidFill>
                <a:latin typeface="Arial"/>
                <a:ea typeface="Arial"/>
                <a:cs typeface="Arial"/>
                <a:sym typeface="Arial"/>
              </a:rPr>
              <a:t>الخطوة 3</a:t>
            </a:r>
            <a:endParaRPr b="0" i="0" sz="1400" u="none" cap="none" strike="noStrike">
              <a:solidFill>
                <a:srgbClr val="000000"/>
              </a:solidFill>
              <a:latin typeface="Arial"/>
              <a:ea typeface="Arial"/>
              <a:cs typeface="Arial"/>
              <a:sym typeface="Arial"/>
            </a:endParaRPr>
          </a:p>
        </p:txBody>
      </p:sp>
      <p:sp>
        <p:nvSpPr>
          <p:cNvPr id="261" name="Google Shape;261;p19"/>
          <p:cNvSpPr/>
          <p:nvPr/>
        </p:nvSpPr>
        <p:spPr>
          <a:xfrm>
            <a:off x="5965610" y="2180088"/>
            <a:ext cx="1233226" cy="1379776"/>
          </a:xfrm>
          <a:prstGeom prst="ellipse">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5686"/>
              </a:srgbClr>
            </a:outerShdw>
          </a:effectLst>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chemeClr val="dk1"/>
              </a:buClr>
              <a:buSzPts val="350"/>
              <a:buFont typeface="Arial"/>
              <a:buNone/>
            </a:pPr>
            <a:r>
              <a:rPr b="1" i="0" lang="ar-SA" sz="1400" u="none" cap="none" strike="noStrike">
                <a:solidFill>
                  <a:schemeClr val="dk1"/>
                </a:solidFill>
                <a:latin typeface="Arial"/>
                <a:ea typeface="Arial"/>
                <a:cs typeface="Arial"/>
                <a:sym typeface="Arial"/>
              </a:rPr>
              <a:t>الخطوة 2</a:t>
            </a:r>
            <a:endParaRPr b="0" i="0" sz="1400" u="none" cap="none" strike="noStrike">
              <a:solidFill>
                <a:srgbClr val="000000"/>
              </a:solidFill>
              <a:latin typeface="Arial"/>
              <a:ea typeface="Arial"/>
              <a:cs typeface="Arial"/>
              <a:sym typeface="Arial"/>
            </a:endParaRPr>
          </a:p>
        </p:txBody>
      </p:sp>
      <p:sp>
        <p:nvSpPr>
          <p:cNvPr id="262" name="Google Shape;262;p19"/>
          <p:cNvSpPr/>
          <p:nvPr/>
        </p:nvSpPr>
        <p:spPr>
          <a:xfrm>
            <a:off x="1568679" y="2171147"/>
            <a:ext cx="1233226" cy="1379776"/>
          </a:xfrm>
          <a:prstGeom prst="ellipse">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5686"/>
              </a:srgbClr>
            </a:outerShdw>
          </a:effectLst>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chemeClr val="dk1"/>
              </a:buClr>
              <a:buSzPts val="350"/>
              <a:buFont typeface="Arial"/>
              <a:buNone/>
            </a:pPr>
            <a:r>
              <a:rPr b="1" i="0" lang="ar-SA" sz="1400" u="none" cap="none" strike="noStrike">
                <a:solidFill>
                  <a:schemeClr val="dk1"/>
                </a:solidFill>
                <a:latin typeface="Arial"/>
                <a:ea typeface="Arial"/>
                <a:cs typeface="Arial"/>
                <a:sym typeface="Arial"/>
              </a:rPr>
              <a:t>الخطوة 4</a:t>
            </a:r>
            <a:endParaRPr b="0" i="0" sz="1400" u="none" cap="none" strike="noStrike">
              <a:solidFill>
                <a:srgbClr val="000000"/>
              </a:solidFill>
              <a:latin typeface="Arial"/>
              <a:ea typeface="Arial"/>
              <a:cs typeface="Arial"/>
              <a:sym typeface="Arial"/>
            </a:endParaRPr>
          </a:p>
        </p:txBody>
      </p:sp>
      <p:sp>
        <p:nvSpPr>
          <p:cNvPr id="263" name="Google Shape;263;p19"/>
          <p:cNvSpPr/>
          <p:nvPr/>
        </p:nvSpPr>
        <p:spPr>
          <a:xfrm rot="-2667974">
            <a:off x="5305551" y="1813340"/>
            <a:ext cx="485188" cy="847472"/>
          </a:xfrm>
          <a:prstGeom prst="downArrow">
            <a:avLst>
              <a:gd fmla="val 50000" name="adj1"/>
              <a:gd fmla="val 50000" name="adj2"/>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5686"/>
              </a:srgbClr>
            </a:outerShdw>
          </a:effectLst>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sp>
        <p:nvSpPr>
          <p:cNvPr id="264" name="Google Shape;264;p19"/>
          <p:cNvSpPr/>
          <p:nvPr/>
        </p:nvSpPr>
        <p:spPr>
          <a:xfrm rot="3110182">
            <a:off x="5256169" y="3312054"/>
            <a:ext cx="582574" cy="865706"/>
          </a:xfrm>
          <a:prstGeom prst="downArrow">
            <a:avLst>
              <a:gd fmla="val 50000" name="adj1"/>
              <a:gd fmla="val 50000" name="adj2"/>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5686"/>
              </a:srgbClr>
            </a:outerShdw>
          </a:effectLst>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sp>
        <p:nvSpPr>
          <p:cNvPr id="265" name="Google Shape;265;p19"/>
          <p:cNvSpPr/>
          <p:nvPr/>
        </p:nvSpPr>
        <p:spPr>
          <a:xfrm rot="7385527">
            <a:off x="2845145" y="3214336"/>
            <a:ext cx="582572" cy="865708"/>
          </a:xfrm>
          <a:prstGeom prst="downArrow">
            <a:avLst>
              <a:gd fmla="val 50000" name="adj1"/>
              <a:gd fmla="val 50000" name="adj2"/>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5686"/>
              </a:srgbClr>
            </a:outerShdw>
          </a:effectLst>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sp>
        <p:nvSpPr>
          <p:cNvPr id="266" name="Google Shape;266;p19"/>
          <p:cNvSpPr/>
          <p:nvPr/>
        </p:nvSpPr>
        <p:spPr>
          <a:xfrm rot="-7099652">
            <a:off x="2977368" y="1728442"/>
            <a:ext cx="582574" cy="865706"/>
          </a:xfrm>
          <a:prstGeom prst="downArrow">
            <a:avLst>
              <a:gd fmla="val 50000" name="adj1"/>
              <a:gd fmla="val 50000" name="adj2"/>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5686"/>
              </a:srgbClr>
            </a:outerShdw>
          </a:effectLst>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sp>
        <p:nvSpPr>
          <p:cNvPr id="267" name="Google Shape;267;p19"/>
          <p:cNvSpPr txBox="1"/>
          <p:nvPr/>
        </p:nvSpPr>
        <p:spPr>
          <a:xfrm>
            <a:off x="5009425" y="1417500"/>
            <a:ext cx="2592900" cy="655500"/>
          </a:xfrm>
          <a:prstGeom prst="rect">
            <a:avLst/>
          </a:prstGeom>
          <a:noFill/>
          <a:ln>
            <a:noFill/>
          </a:ln>
        </p:spPr>
        <p:txBody>
          <a:bodyPr anchorCtr="0" anchor="t" bIns="45700" lIns="91425" spcFirstLastPara="1" rIns="91425" wrap="square" tIns="45700">
            <a:noAutofit/>
          </a:bodyPr>
          <a:lstStyle/>
          <a:p>
            <a:pPr indent="0" lvl="0" marL="0" marR="0" rtl="1" algn="r">
              <a:lnSpc>
                <a:spcPct val="100000"/>
              </a:lnSpc>
              <a:spcBef>
                <a:spcPts val="0"/>
              </a:spcBef>
              <a:spcAft>
                <a:spcPts val="0"/>
              </a:spcAft>
              <a:buClr>
                <a:srgbClr val="000000"/>
              </a:buClr>
              <a:buSzPts val="425"/>
              <a:buFont typeface="Arial"/>
              <a:buNone/>
            </a:pPr>
            <a:r>
              <a:rPr b="0" i="0" lang="ar-SA" sz="1700" u="none" cap="none" strike="noStrike">
                <a:solidFill>
                  <a:srgbClr val="000000"/>
                </a:solidFill>
                <a:latin typeface="Arial"/>
                <a:ea typeface="Arial"/>
                <a:cs typeface="Arial"/>
                <a:sym typeface="Arial"/>
              </a:rPr>
              <a:t>1. الاحتفال بالنجاحات والتحقق من الأهداف</a:t>
            </a:r>
            <a:endParaRPr b="0" i="0" sz="1400" u="none" cap="none" strike="noStrike">
              <a:solidFill>
                <a:srgbClr val="000000"/>
              </a:solidFill>
              <a:latin typeface="Arial"/>
              <a:ea typeface="Arial"/>
              <a:cs typeface="Arial"/>
              <a:sym typeface="Arial"/>
            </a:endParaRPr>
          </a:p>
        </p:txBody>
      </p:sp>
      <p:sp>
        <p:nvSpPr>
          <p:cNvPr id="268" name="Google Shape;268;p19"/>
          <p:cNvSpPr txBox="1"/>
          <p:nvPr/>
        </p:nvSpPr>
        <p:spPr>
          <a:xfrm>
            <a:off x="6689301" y="3309225"/>
            <a:ext cx="2349900" cy="675900"/>
          </a:xfrm>
          <a:prstGeom prst="rect">
            <a:avLst/>
          </a:prstGeom>
          <a:noFill/>
          <a:ln>
            <a:noFill/>
          </a:ln>
        </p:spPr>
        <p:txBody>
          <a:bodyPr anchorCtr="0" anchor="t" bIns="45700" lIns="91425" spcFirstLastPara="1" rIns="91425" wrap="square" tIns="45700">
            <a:noAutofit/>
          </a:bodyPr>
          <a:lstStyle/>
          <a:p>
            <a:pPr indent="0" lvl="0" marL="0" marR="0" rtl="1" algn="r">
              <a:lnSpc>
                <a:spcPct val="100000"/>
              </a:lnSpc>
              <a:spcBef>
                <a:spcPts val="0"/>
              </a:spcBef>
              <a:spcAft>
                <a:spcPts val="0"/>
              </a:spcAft>
              <a:buClr>
                <a:srgbClr val="000000"/>
              </a:buClr>
              <a:buSzPts val="425"/>
              <a:buFont typeface="Arial"/>
              <a:buNone/>
            </a:pPr>
            <a:r>
              <a:rPr b="0" i="0" lang="ar-SA" sz="1700" u="none" cap="none" strike="noStrike">
                <a:solidFill>
                  <a:srgbClr val="000000"/>
                </a:solidFill>
                <a:latin typeface="Arial"/>
                <a:ea typeface="Arial"/>
                <a:cs typeface="Arial"/>
                <a:sym typeface="Arial"/>
              </a:rPr>
              <a:t>2. مشاركة التحديات التي يتم  مواجهتها في الفصل الدراسي والمدرسة.</a:t>
            </a:r>
            <a:endParaRPr b="0" i="0" sz="1400" u="none" cap="none" strike="noStrike">
              <a:solidFill>
                <a:srgbClr val="000000"/>
              </a:solidFill>
              <a:latin typeface="Arial"/>
              <a:ea typeface="Arial"/>
              <a:cs typeface="Arial"/>
              <a:sym typeface="Arial"/>
            </a:endParaRPr>
          </a:p>
        </p:txBody>
      </p:sp>
      <p:sp>
        <p:nvSpPr>
          <p:cNvPr id="269" name="Google Shape;269;p19"/>
          <p:cNvSpPr txBox="1"/>
          <p:nvPr/>
        </p:nvSpPr>
        <p:spPr>
          <a:xfrm>
            <a:off x="1223605" y="4181028"/>
            <a:ext cx="2434500" cy="397500"/>
          </a:xfrm>
          <a:prstGeom prst="rect">
            <a:avLst/>
          </a:prstGeom>
          <a:noFill/>
          <a:ln>
            <a:noFill/>
          </a:ln>
        </p:spPr>
        <p:txBody>
          <a:bodyPr anchorCtr="0" anchor="t" bIns="45700" lIns="91425" spcFirstLastPara="1" rIns="91425" wrap="square" tIns="45700">
            <a:noAutofit/>
          </a:bodyPr>
          <a:lstStyle/>
          <a:p>
            <a:pPr indent="0" lvl="0" marL="0" marR="0" rtl="1" algn="r">
              <a:lnSpc>
                <a:spcPct val="100000"/>
              </a:lnSpc>
              <a:spcBef>
                <a:spcPts val="0"/>
              </a:spcBef>
              <a:spcAft>
                <a:spcPts val="0"/>
              </a:spcAft>
              <a:buClr>
                <a:srgbClr val="000000"/>
              </a:buClr>
              <a:buSzPts val="425"/>
              <a:buFont typeface="Arial"/>
              <a:buNone/>
            </a:pPr>
            <a:r>
              <a:rPr b="0" i="0" lang="ar-SA" sz="1700" u="none" cap="none" strike="noStrike">
                <a:solidFill>
                  <a:srgbClr val="000000"/>
                </a:solidFill>
                <a:latin typeface="Arial"/>
                <a:ea typeface="Arial"/>
                <a:cs typeface="Arial"/>
                <a:sym typeface="Arial"/>
              </a:rPr>
              <a:t>3. العصف الذهني للحلول</a:t>
            </a:r>
            <a:endParaRPr b="0" i="0" sz="1400" u="none" cap="none" strike="noStrike">
              <a:solidFill>
                <a:srgbClr val="000000"/>
              </a:solidFill>
              <a:latin typeface="Arial"/>
              <a:ea typeface="Arial"/>
              <a:cs typeface="Arial"/>
              <a:sym typeface="Arial"/>
            </a:endParaRPr>
          </a:p>
        </p:txBody>
      </p:sp>
      <p:sp>
        <p:nvSpPr>
          <p:cNvPr id="270" name="Google Shape;270;p19"/>
          <p:cNvSpPr txBox="1"/>
          <p:nvPr/>
        </p:nvSpPr>
        <p:spPr>
          <a:xfrm>
            <a:off x="170426" y="1536110"/>
            <a:ext cx="2649600" cy="646200"/>
          </a:xfrm>
          <a:prstGeom prst="rect">
            <a:avLst/>
          </a:prstGeom>
          <a:noFill/>
          <a:ln>
            <a:noFill/>
          </a:ln>
        </p:spPr>
        <p:txBody>
          <a:bodyPr anchorCtr="0" anchor="t" bIns="45700" lIns="91425" spcFirstLastPara="1" rIns="91425" wrap="square" tIns="45700">
            <a:noAutofit/>
          </a:bodyPr>
          <a:lstStyle/>
          <a:p>
            <a:pPr indent="0" lvl="0" marL="0" marR="0" rtl="1" algn="r">
              <a:lnSpc>
                <a:spcPct val="100000"/>
              </a:lnSpc>
              <a:spcBef>
                <a:spcPts val="0"/>
              </a:spcBef>
              <a:spcAft>
                <a:spcPts val="0"/>
              </a:spcAft>
              <a:buClr>
                <a:srgbClr val="000000"/>
              </a:buClr>
              <a:buSzPts val="425"/>
              <a:buFont typeface="Arial"/>
              <a:buNone/>
            </a:pPr>
            <a:r>
              <a:rPr b="0" i="0" lang="ar-SA" sz="1700" u="none" cap="none" strike="noStrike">
                <a:solidFill>
                  <a:srgbClr val="000000"/>
                </a:solidFill>
                <a:latin typeface="Arial"/>
                <a:ea typeface="Arial"/>
                <a:cs typeface="Arial"/>
                <a:sym typeface="Arial"/>
              </a:rPr>
              <a:t>4. ضع أهدافًا لكيفية إيجاد الحلول خلال مواجهة </a:t>
            </a:r>
            <a:r>
              <a:rPr b="0" i="0" lang="ar-SA" sz="1700" u="none" cap="none" strike="noStrike">
                <a:solidFill>
                  <a:srgbClr val="000000"/>
                </a:solidFill>
                <a:latin typeface="Arial"/>
                <a:ea typeface="Arial"/>
                <a:cs typeface="Arial"/>
                <a:sym typeface="Arial"/>
                <a:extLst>
                  <a:ext uri="http://customooxmlschemas.google.com/">
                    <go:slidesCustomData xmlns:go="http://customooxmlschemas.google.com/" textRoundtripDataId="5"/>
                  </a:ext>
                </a:extLst>
              </a:rPr>
              <a:t>حدث</a:t>
            </a:r>
            <a:r>
              <a:rPr b="0" i="0" lang="ar-SA" sz="1700" u="none" cap="none" strike="noStrike">
                <a:solidFill>
                  <a:srgbClr val="000000"/>
                </a:solidFill>
                <a:latin typeface="Arial"/>
                <a:ea typeface="Arial"/>
                <a:cs typeface="Arial"/>
                <a:sym typeface="Arial"/>
              </a:rPr>
              <a:t> ما</a:t>
            </a:r>
            <a:endParaRPr b="0" i="0" sz="1400" u="none" cap="none" strike="noStrike">
              <a:solidFill>
                <a:srgbClr val="000000"/>
              </a:solidFill>
              <a:latin typeface="Arial"/>
              <a:ea typeface="Arial"/>
              <a:cs typeface="Arial"/>
              <a:sym typeface="Arial"/>
            </a:endParaRPr>
          </a:p>
        </p:txBody>
      </p:sp>
    </p:spTree>
  </p:cSld>
  <p:clrMapOvr>
    <a:masterClrMapping/>
  </p:clrMapOvr>
  <p:transition spd="slow">
    <p:fade/>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 name="Shape 94"/>
        <p:cNvGrpSpPr/>
        <p:nvPr/>
      </p:nvGrpSpPr>
      <p:grpSpPr>
        <a:xfrm>
          <a:off x="0" y="0"/>
          <a:ext cx="0" cy="0"/>
          <a:chOff x="0" y="0"/>
          <a:chExt cx="0" cy="0"/>
        </a:xfrm>
      </p:grpSpPr>
      <p:sp>
        <p:nvSpPr>
          <p:cNvPr id="95" name="Google Shape;95;p2"/>
          <p:cNvSpPr txBox="1"/>
          <p:nvPr>
            <p:ph idx="12" type="sldNum"/>
          </p:nvPr>
        </p:nvSpPr>
        <p:spPr>
          <a:xfrm>
            <a:off x="6942582" y="4862642"/>
            <a:ext cx="2057400" cy="273844"/>
          </a:xfrm>
          <a:prstGeom prst="rect">
            <a:avLst/>
          </a:prstGeom>
          <a:noFill/>
          <a:ln>
            <a:noFill/>
          </a:ln>
        </p:spPr>
        <p:txBody>
          <a:bodyPr anchorCtr="0" anchor="ctr" bIns="91425" lIns="91425" spcFirstLastPara="1" rIns="91425" wrap="square" tIns="91425">
            <a:noAutofit/>
          </a:bodyPr>
          <a:lstStyle/>
          <a:p>
            <a:pPr indent="0" lvl="0" marL="0" marR="0" rtl="1" algn="r">
              <a:lnSpc>
                <a:spcPct val="100000"/>
              </a:lnSpc>
              <a:spcBef>
                <a:spcPts val="0"/>
              </a:spcBef>
              <a:spcAft>
                <a:spcPts val="0"/>
              </a:spcAft>
              <a:buClr>
                <a:schemeClr val="dk2"/>
              </a:buClr>
              <a:buSzPts val="325"/>
              <a:buFont typeface="Arial"/>
              <a:buNone/>
            </a:pPr>
            <a:fld id="{00000000-1234-1234-1234-123412341234}" type="slidenum">
              <a:rPr b="1" i="0" lang="ar-SA" sz="1300" u="none" cap="none" strike="noStrike">
                <a:solidFill>
                  <a:schemeClr val="lt1"/>
                </a:solidFill>
                <a:latin typeface="Arial"/>
                <a:ea typeface="Arial"/>
                <a:cs typeface="Arial"/>
                <a:sym typeface="Arial"/>
              </a:rPr>
              <a:t>‹#›</a:t>
            </a:fld>
            <a:endParaRPr b="1" i="0" sz="1300" u="none" cap="none" strike="noStrike">
              <a:solidFill>
                <a:schemeClr val="lt1"/>
              </a:solidFill>
              <a:latin typeface="Arial"/>
              <a:ea typeface="Arial"/>
              <a:cs typeface="Arial"/>
              <a:sym typeface="Arial"/>
            </a:endParaRPr>
          </a:p>
        </p:txBody>
      </p:sp>
      <p:pic>
        <p:nvPicPr>
          <p:cNvPr id="96" name="Google Shape;96;p2"/>
          <p:cNvPicPr preferRelativeResize="0"/>
          <p:nvPr/>
        </p:nvPicPr>
        <p:blipFill rotWithShape="1">
          <a:blip r:embed="rId3">
            <a:alphaModFix/>
          </a:blip>
          <a:srcRect b="0" l="0" r="0" t="0"/>
          <a:stretch/>
        </p:blipFill>
        <p:spPr>
          <a:xfrm>
            <a:off x="2460662" y="536475"/>
            <a:ext cx="4222676" cy="4231900"/>
          </a:xfrm>
          <a:prstGeom prst="rect">
            <a:avLst/>
          </a:prstGeom>
          <a:noFill/>
          <a:ln>
            <a:noFill/>
          </a:ln>
        </p:spPr>
      </p:pic>
      <p:sp>
        <p:nvSpPr>
          <p:cNvPr id="97" name="Google Shape;97;p2"/>
          <p:cNvSpPr txBox="1"/>
          <p:nvPr/>
        </p:nvSpPr>
        <p:spPr>
          <a:xfrm>
            <a:off x="0" y="136370"/>
            <a:ext cx="9144000" cy="400109"/>
          </a:xfrm>
          <a:prstGeom prst="rect">
            <a:avLst/>
          </a:prstGeom>
          <a:noFill/>
          <a:ln>
            <a:noFill/>
          </a:ln>
        </p:spPr>
        <p:txBody>
          <a:bodyPr anchorCtr="0" anchor="t"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500"/>
              <a:buFont typeface="Arial"/>
              <a:buNone/>
            </a:pPr>
            <a:r>
              <a:rPr b="1" i="0" lang="ar-SA" sz="2000" u="none" cap="none" strike="noStrike">
                <a:solidFill>
                  <a:srgbClr val="000000"/>
                </a:solidFill>
                <a:latin typeface="Arial"/>
                <a:ea typeface="Arial"/>
                <a:cs typeface="Arial"/>
                <a:sym typeface="Arial"/>
              </a:rPr>
              <a:t>الكفاءات الأساسية لمعلمي المدرسة </a:t>
            </a:r>
            <a:r>
              <a:rPr b="1" i="0" lang="ar-SA" sz="2000" u="none" cap="none" strike="noStrike">
                <a:solidFill>
                  <a:srgbClr val="000000"/>
                </a:solidFill>
                <a:latin typeface="Arial"/>
                <a:ea typeface="Arial"/>
                <a:cs typeface="Arial"/>
                <a:sym typeface="Arial"/>
                <a:extLst>
                  <a:ext uri="http://customooxmlschemas.google.com/">
                    <go:slidesCustomData xmlns:go="http://customooxmlschemas.google.com/" textRoundtripDataId="1"/>
                  </a:ext>
                </a:extLst>
              </a:rPr>
              <a:t>الابتدائية في سياقات الأزمات</a:t>
            </a:r>
            <a:endParaRPr b="0" i="0" sz="1400" u="none" cap="none" strike="noStrike">
              <a:solidFill>
                <a:srgbClr val="000000"/>
              </a:solidFill>
              <a:latin typeface="Arial"/>
              <a:ea typeface="Arial"/>
              <a:cs typeface="Arial"/>
              <a:sym typeface="Arial"/>
            </a:endParaRPr>
          </a:p>
        </p:txBody>
      </p:sp>
    </p:spTree>
  </p:cSld>
  <p:clrMapOvr>
    <a:masterClrMapping/>
  </p:clrMapOvr>
  <p:transition spd="slow">
    <p:fade/>
  </p:transition>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4" name="Shape 274"/>
        <p:cNvGrpSpPr/>
        <p:nvPr/>
      </p:nvGrpSpPr>
      <p:grpSpPr>
        <a:xfrm>
          <a:off x="0" y="0"/>
          <a:ext cx="0" cy="0"/>
          <a:chOff x="0" y="0"/>
          <a:chExt cx="0" cy="0"/>
        </a:xfrm>
      </p:grpSpPr>
      <p:sp>
        <p:nvSpPr>
          <p:cNvPr id="275" name="Google Shape;275;p20"/>
          <p:cNvSpPr txBox="1"/>
          <p:nvPr>
            <p:ph type="title"/>
          </p:nvPr>
        </p:nvSpPr>
        <p:spPr>
          <a:xfrm>
            <a:off x="457199" y="0"/>
            <a:ext cx="8229600" cy="1141497"/>
          </a:xfrm>
          <a:prstGeom prst="rect">
            <a:avLst/>
          </a:prstGeom>
          <a:noFill/>
          <a:ln>
            <a:noFill/>
          </a:ln>
        </p:spPr>
        <p:txBody>
          <a:bodyPr anchorCtr="0" anchor="b" bIns="91425" lIns="91425" spcFirstLastPara="1" rIns="91425" wrap="square" tIns="91425">
            <a:noAutofit/>
          </a:bodyPr>
          <a:lstStyle/>
          <a:p>
            <a:pPr indent="0" lvl="0" marL="0" marR="0" rtl="1" algn="r">
              <a:lnSpc>
                <a:spcPct val="100000"/>
              </a:lnSpc>
              <a:spcBef>
                <a:spcPts val="0"/>
              </a:spcBef>
              <a:spcAft>
                <a:spcPts val="0"/>
              </a:spcAft>
              <a:buClr>
                <a:schemeClr val="lt1"/>
              </a:buClr>
              <a:buSzPts val="1200"/>
              <a:buFont typeface="Arial"/>
              <a:buNone/>
            </a:pPr>
            <a:r>
              <a:rPr b="1" i="0" lang="ar-SA" sz="4800" u="none" cap="none" strike="noStrike">
                <a:solidFill>
                  <a:schemeClr val="dk1"/>
                </a:solidFill>
                <a:latin typeface="Arial"/>
                <a:ea typeface="Arial"/>
                <a:cs typeface="Arial"/>
                <a:sym typeface="Arial"/>
              </a:rPr>
              <a:t>ممارسة دورات تعل</a:t>
            </a:r>
            <a:r>
              <a:rPr b="1" lang="ar-SA" sz="4800">
                <a:solidFill>
                  <a:schemeClr val="dk1"/>
                </a:solidFill>
              </a:rPr>
              <a:t>ّ</a:t>
            </a:r>
            <a:r>
              <a:rPr b="1" i="0" lang="ar-SA" sz="4800" u="none" cap="none" strike="noStrike">
                <a:solidFill>
                  <a:schemeClr val="dk1"/>
                </a:solidFill>
                <a:latin typeface="Arial"/>
                <a:ea typeface="Arial"/>
                <a:cs typeface="Arial"/>
                <a:sym typeface="Arial"/>
              </a:rPr>
              <a:t>م المعلمين</a:t>
            </a:r>
            <a:endParaRPr/>
          </a:p>
        </p:txBody>
      </p:sp>
      <p:sp>
        <p:nvSpPr>
          <p:cNvPr id="276" name="Google Shape;276;p20"/>
          <p:cNvSpPr txBox="1"/>
          <p:nvPr>
            <p:ph idx="12" type="sldNum"/>
          </p:nvPr>
        </p:nvSpPr>
        <p:spPr>
          <a:xfrm>
            <a:off x="8427947" y="4786708"/>
            <a:ext cx="548699" cy="393600"/>
          </a:xfrm>
          <a:prstGeom prst="rect">
            <a:avLst/>
          </a:prstGeom>
          <a:noFill/>
          <a:ln>
            <a:noFill/>
          </a:ln>
        </p:spPr>
        <p:txBody>
          <a:bodyPr anchorCtr="0" anchor="ctr" bIns="91425" lIns="91425" spcFirstLastPara="1" rIns="91425" wrap="square" tIns="91425">
            <a:noAutofit/>
          </a:bodyPr>
          <a:lstStyle/>
          <a:p>
            <a:pPr indent="0" lvl="0" marL="0" marR="0" rtl="1" algn="r">
              <a:lnSpc>
                <a:spcPct val="100000"/>
              </a:lnSpc>
              <a:spcBef>
                <a:spcPts val="0"/>
              </a:spcBef>
              <a:spcAft>
                <a:spcPts val="0"/>
              </a:spcAft>
              <a:buClr>
                <a:schemeClr val="dk2"/>
              </a:buClr>
              <a:buSzPts val="325"/>
              <a:buFont typeface="Arial"/>
              <a:buNone/>
            </a:pPr>
            <a:fld id="{00000000-1234-1234-1234-123412341234}" type="slidenum">
              <a:rPr b="1" i="0" lang="ar-SA" sz="1300" u="none" cap="none" strike="noStrike">
                <a:solidFill>
                  <a:schemeClr val="lt1"/>
                </a:solidFill>
                <a:latin typeface="Arial"/>
                <a:ea typeface="Arial"/>
                <a:cs typeface="Arial"/>
                <a:sym typeface="Arial"/>
              </a:rPr>
              <a:t>‹#›</a:t>
            </a:fld>
            <a:endParaRPr b="1" i="0" sz="1300" u="none" cap="none" strike="noStrike">
              <a:solidFill>
                <a:schemeClr val="lt1"/>
              </a:solidFill>
              <a:latin typeface="Arial"/>
              <a:ea typeface="Arial"/>
              <a:cs typeface="Arial"/>
              <a:sym typeface="Arial"/>
            </a:endParaRPr>
          </a:p>
        </p:txBody>
      </p:sp>
      <p:sp>
        <p:nvSpPr>
          <p:cNvPr id="277" name="Google Shape;277;p20"/>
          <p:cNvSpPr txBox="1"/>
          <p:nvPr/>
        </p:nvSpPr>
        <p:spPr>
          <a:xfrm>
            <a:off x="457199" y="1141496"/>
            <a:ext cx="7826644" cy="3500245"/>
          </a:xfrm>
          <a:prstGeom prst="rect">
            <a:avLst/>
          </a:prstGeom>
          <a:noFill/>
          <a:ln>
            <a:noFill/>
          </a:ln>
        </p:spPr>
        <p:txBody>
          <a:bodyPr anchorCtr="0" anchor="t" bIns="45700" lIns="91425" spcFirstLastPara="1" rIns="91425" wrap="square" tIns="45700">
            <a:noAutofit/>
          </a:bodyPr>
          <a:lstStyle/>
          <a:p>
            <a:pPr indent="0" lvl="0" marL="0" marR="0" rtl="1" algn="r">
              <a:lnSpc>
                <a:spcPct val="100000"/>
              </a:lnSpc>
              <a:spcBef>
                <a:spcPts val="0"/>
              </a:spcBef>
              <a:spcAft>
                <a:spcPts val="0"/>
              </a:spcAft>
              <a:buClr>
                <a:srgbClr val="000000"/>
              </a:buClr>
              <a:buSzPts val="500"/>
              <a:buFont typeface="Arial"/>
              <a:buNone/>
            </a:pPr>
            <a:r>
              <a:rPr b="0" i="0" lang="ar-SA" sz="2000" u="none" cap="none" strike="noStrike">
                <a:solidFill>
                  <a:srgbClr val="000000"/>
                </a:solidFill>
                <a:latin typeface="Arial"/>
                <a:ea typeface="Arial"/>
                <a:cs typeface="Arial"/>
                <a:sym typeface="Arial"/>
              </a:rPr>
              <a:t>سيكون لكل مشارك 15 دقيقة للتدرب على تيسير دورة تعلم المعلمين. سيقوم المشاركون الباقون بلعب دور المعلمين.</a:t>
            </a:r>
            <a:endParaRPr b="0" i="0" sz="1400" u="none" cap="none" strike="noStrike">
              <a:solidFill>
                <a:srgbClr val="000000"/>
              </a:solidFill>
              <a:latin typeface="Arial"/>
              <a:ea typeface="Arial"/>
              <a:cs typeface="Arial"/>
              <a:sym typeface="Arial"/>
            </a:endParaRPr>
          </a:p>
          <a:p>
            <a:pPr indent="0" lvl="0" marL="0" marR="0" rtl="1" algn="r">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Arial"/>
              <a:ea typeface="Arial"/>
              <a:cs typeface="Arial"/>
              <a:sym typeface="Arial"/>
            </a:endParaRPr>
          </a:p>
          <a:p>
            <a:pPr indent="-444500" lvl="0" marL="457200" marR="0" rtl="1" algn="r">
              <a:lnSpc>
                <a:spcPct val="100000"/>
              </a:lnSpc>
              <a:spcBef>
                <a:spcPts val="0"/>
              </a:spcBef>
              <a:spcAft>
                <a:spcPts val="0"/>
              </a:spcAft>
              <a:buClr>
                <a:srgbClr val="000000"/>
              </a:buClr>
              <a:buSzPts val="1800"/>
              <a:buFont typeface="Calibri"/>
              <a:buAutoNum type="arabicPeriod"/>
            </a:pPr>
            <a:r>
              <a:rPr b="0" i="0" lang="ar-SA" sz="1800" u="none" cap="none" strike="noStrike">
                <a:solidFill>
                  <a:srgbClr val="000000"/>
                </a:solidFill>
                <a:latin typeface="Arial"/>
                <a:ea typeface="Arial"/>
                <a:cs typeface="Arial"/>
                <a:sym typeface="Arial"/>
              </a:rPr>
              <a:t>اختيار مشارك للعب دور المدرب القرين؛ سيقوم جميع المشاركين الآخرين بلعب دور المعلمين.</a:t>
            </a:r>
            <a:endParaRPr b="0" i="0" sz="1400" u="none" cap="none" strike="noStrike">
              <a:solidFill>
                <a:srgbClr val="000000"/>
              </a:solidFill>
              <a:latin typeface="Arial"/>
              <a:ea typeface="Arial"/>
              <a:cs typeface="Arial"/>
              <a:sym typeface="Arial"/>
            </a:endParaRPr>
          </a:p>
          <a:p>
            <a:pPr indent="-330200" lvl="0" marL="457200" marR="0" rtl="1" algn="r">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Arial"/>
              <a:ea typeface="Arial"/>
              <a:cs typeface="Arial"/>
              <a:sym typeface="Arial"/>
            </a:endParaRPr>
          </a:p>
          <a:p>
            <a:pPr indent="-444500" lvl="0" marL="457200" marR="0" rtl="1" algn="r">
              <a:lnSpc>
                <a:spcPct val="100000"/>
              </a:lnSpc>
              <a:spcBef>
                <a:spcPts val="0"/>
              </a:spcBef>
              <a:spcAft>
                <a:spcPts val="0"/>
              </a:spcAft>
              <a:buClr>
                <a:srgbClr val="000000"/>
              </a:buClr>
              <a:buSzPts val="1800"/>
              <a:buFont typeface="Calibri"/>
              <a:buAutoNum type="arabicPeriod"/>
            </a:pPr>
            <a:r>
              <a:rPr b="0" i="0" lang="ar-SA" sz="1800" u="none" cap="none" strike="noStrike">
                <a:solidFill>
                  <a:srgbClr val="000000"/>
                </a:solidFill>
                <a:latin typeface="Arial"/>
                <a:ea typeface="Arial"/>
                <a:cs typeface="Arial"/>
                <a:sym typeface="Arial"/>
              </a:rPr>
              <a:t>اختر التحدي للمناقشة في دورات تعلّم المعلمين.</a:t>
            </a:r>
            <a:endParaRPr b="0" i="0" sz="1400" u="none" cap="none" strike="noStrike">
              <a:solidFill>
                <a:srgbClr val="000000"/>
              </a:solidFill>
              <a:latin typeface="Arial"/>
              <a:ea typeface="Arial"/>
              <a:cs typeface="Arial"/>
              <a:sym typeface="Arial"/>
            </a:endParaRPr>
          </a:p>
          <a:p>
            <a:pPr indent="-228600" lvl="0" marL="342900" marR="0" rtl="1" algn="r">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Arial"/>
              <a:ea typeface="Arial"/>
              <a:cs typeface="Arial"/>
              <a:sym typeface="Arial"/>
            </a:endParaRPr>
          </a:p>
          <a:p>
            <a:pPr indent="-444500" lvl="0" marL="457200" marR="0" rtl="1" algn="r">
              <a:lnSpc>
                <a:spcPct val="100000"/>
              </a:lnSpc>
              <a:spcBef>
                <a:spcPts val="0"/>
              </a:spcBef>
              <a:spcAft>
                <a:spcPts val="0"/>
              </a:spcAft>
              <a:buClr>
                <a:srgbClr val="000000"/>
              </a:buClr>
              <a:buSzPts val="1800"/>
              <a:buFont typeface="Calibri"/>
              <a:buAutoNum type="arabicPeriod"/>
            </a:pPr>
            <a:r>
              <a:rPr b="0" i="0" lang="ar-SA" sz="1800" u="none" cap="none" strike="noStrike">
                <a:solidFill>
                  <a:srgbClr val="000000"/>
                </a:solidFill>
                <a:latin typeface="Arial"/>
                <a:ea typeface="Arial"/>
                <a:cs typeface="Arial"/>
                <a:sym typeface="Arial"/>
              </a:rPr>
              <a:t>قم بتسهيل دورات تعلّم المعلمين لمدة 15 دقيقة.</a:t>
            </a:r>
            <a:endParaRPr b="0" i="0" sz="1400" u="none" cap="none" strike="noStrike">
              <a:solidFill>
                <a:srgbClr val="000000"/>
              </a:solidFill>
              <a:latin typeface="Arial"/>
              <a:ea typeface="Arial"/>
              <a:cs typeface="Arial"/>
              <a:sym typeface="Arial"/>
            </a:endParaRPr>
          </a:p>
          <a:p>
            <a:pPr indent="-228600" lvl="0" marL="342900" marR="0" rtl="1" algn="r">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Arial"/>
              <a:ea typeface="Arial"/>
              <a:cs typeface="Arial"/>
              <a:sym typeface="Arial"/>
            </a:endParaRPr>
          </a:p>
          <a:p>
            <a:pPr indent="-444500" lvl="0" marL="457200" marR="0" rtl="1" algn="r">
              <a:lnSpc>
                <a:spcPct val="100000"/>
              </a:lnSpc>
              <a:spcBef>
                <a:spcPts val="0"/>
              </a:spcBef>
              <a:spcAft>
                <a:spcPts val="0"/>
              </a:spcAft>
              <a:buClr>
                <a:srgbClr val="000000"/>
              </a:buClr>
              <a:buSzPts val="1800"/>
              <a:buFont typeface="Calibri"/>
              <a:buAutoNum type="arabicPeriod"/>
            </a:pPr>
            <a:r>
              <a:rPr b="0" i="0" lang="ar-SA" sz="1800" u="none" cap="none" strike="noStrike">
                <a:solidFill>
                  <a:srgbClr val="000000"/>
                </a:solidFill>
                <a:latin typeface="Arial"/>
                <a:ea typeface="Arial"/>
                <a:cs typeface="Arial"/>
                <a:sym typeface="Arial"/>
              </a:rPr>
              <a:t>بعد 15 دقيقة، ستشارك كل مجموعة أمرين قام بهما المدرب النظير بشكل جيد وشيء واحد يمكن للمدرب النظير تحسينه.</a:t>
            </a:r>
            <a:endParaRPr b="0" i="0" sz="1400" u="none" cap="none" strike="noStrike">
              <a:solidFill>
                <a:srgbClr val="000000"/>
              </a:solidFill>
              <a:latin typeface="Arial"/>
              <a:ea typeface="Arial"/>
              <a:cs typeface="Arial"/>
              <a:sym typeface="Arial"/>
            </a:endParaRPr>
          </a:p>
        </p:txBody>
      </p:sp>
    </p:spTree>
  </p:cSld>
  <p:clrMapOvr>
    <a:masterClrMapping/>
  </p:clrMapOvr>
  <p:transition spd="slow">
    <p:fade/>
  </p:transition>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1" name="Shape 281"/>
        <p:cNvGrpSpPr/>
        <p:nvPr/>
      </p:nvGrpSpPr>
      <p:grpSpPr>
        <a:xfrm>
          <a:off x="0" y="0"/>
          <a:ext cx="0" cy="0"/>
          <a:chOff x="0" y="0"/>
          <a:chExt cx="0" cy="0"/>
        </a:xfrm>
      </p:grpSpPr>
      <p:sp>
        <p:nvSpPr>
          <p:cNvPr id="282" name="Google Shape;282;p21"/>
          <p:cNvSpPr txBox="1"/>
          <p:nvPr>
            <p:ph type="ctrTitle"/>
          </p:nvPr>
        </p:nvSpPr>
        <p:spPr>
          <a:xfrm>
            <a:off x="548581" y="541531"/>
            <a:ext cx="7772400" cy="1684200"/>
          </a:xfrm>
          <a:prstGeom prst="rect">
            <a:avLst/>
          </a:prstGeom>
          <a:noFill/>
          <a:ln>
            <a:noFill/>
          </a:ln>
        </p:spPr>
        <p:txBody>
          <a:bodyPr anchorCtr="0" anchor="b" bIns="91425" lIns="91425" spcFirstLastPara="1" rIns="91425" wrap="square" tIns="91425">
            <a:noAutofit/>
          </a:bodyPr>
          <a:lstStyle/>
          <a:p>
            <a:pPr indent="0" lvl="0" marL="0" marR="0" rtl="1" algn="r">
              <a:lnSpc>
                <a:spcPct val="100000"/>
              </a:lnSpc>
              <a:spcBef>
                <a:spcPts val="0"/>
              </a:spcBef>
              <a:spcAft>
                <a:spcPts val="0"/>
              </a:spcAft>
              <a:buClr>
                <a:schemeClr val="dk2"/>
              </a:buClr>
              <a:buSzPts val="1200"/>
              <a:buFont typeface="Arial"/>
              <a:buNone/>
            </a:pPr>
            <a:r>
              <a:rPr b="1" i="0" lang="ar-SA" sz="4700" u="none" cap="none" strike="noStrike">
                <a:latin typeface="Arial"/>
                <a:ea typeface="Arial"/>
                <a:cs typeface="Arial"/>
                <a:sym typeface="Arial"/>
              </a:rPr>
              <a:t>اليوم 2:</a:t>
            </a:r>
            <a:endParaRPr b="1" i="0" sz="4700" u="none" cap="none" strike="noStrike">
              <a:latin typeface="Arial"/>
              <a:ea typeface="Arial"/>
              <a:cs typeface="Arial"/>
              <a:sym typeface="Arial"/>
            </a:endParaRPr>
          </a:p>
          <a:p>
            <a:pPr indent="0" lvl="0" marL="0" marR="0" rtl="1" algn="r">
              <a:lnSpc>
                <a:spcPct val="100000"/>
              </a:lnSpc>
              <a:spcBef>
                <a:spcPts val="0"/>
              </a:spcBef>
              <a:spcAft>
                <a:spcPts val="0"/>
              </a:spcAft>
              <a:buClr>
                <a:schemeClr val="dk2"/>
              </a:buClr>
              <a:buSzPts val="1200"/>
              <a:buFont typeface="Arial"/>
              <a:buNone/>
            </a:pPr>
            <a:r>
              <a:t/>
            </a:r>
            <a:endParaRPr b="1" sz="2300">
              <a:latin typeface="Arial"/>
              <a:ea typeface="Arial"/>
              <a:cs typeface="Arial"/>
              <a:sym typeface="Arial"/>
            </a:endParaRPr>
          </a:p>
          <a:p>
            <a:pPr indent="0" lvl="0" marL="0" marR="0" rtl="1" algn="r">
              <a:lnSpc>
                <a:spcPct val="100000"/>
              </a:lnSpc>
              <a:spcBef>
                <a:spcPts val="0"/>
              </a:spcBef>
              <a:spcAft>
                <a:spcPts val="0"/>
              </a:spcAft>
              <a:buClr>
                <a:schemeClr val="dk2"/>
              </a:buClr>
              <a:buSzPts val="900"/>
              <a:buFont typeface="Arial"/>
              <a:buNone/>
            </a:pPr>
            <a:r>
              <a:rPr b="1" i="0" lang="ar-SA" sz="3500" u="none" cap="none" strike="noStrike">
                <a:latin typeface="Arial"/>
                <a:ea typeface="Arial"/>
                <a:cs typeface="Arial"/>
                <a:sym typeface="Arial"/>
              </a:rPr>
              <a:t>دورات تعلّم المعلمين</a:t>
            </a:r>
            <a:endParaRPr sz="4400"/>
          </a:p>
        </p:txBody>
      </p:sp>
      <p:sp>
        <p:nvSpPr>
          <p:cNvPr id="283" name="Google Shape;283;p21"/>
          <p:cNvSpPr txBox="1"/>
          <p:nvPr>
            <p:ph idx="1" type="subTitle"/>
          </p:nvPr>
        </p:nvSpPr>
        <p:spPr>
          <a:xfrm>
            <a:off x="451981" y="2682651"/>
            <a:ext cx="7772400" cy="712499"/>
          </a:xfrm>
          <a:prstGeom prst="rect">
            <a:avLst/>
          </a:prstGeom>
          <a:noFill/>
          <a:ln>
            <a:noFill/>
          </a:ln>
        </p:spPr>
        <p:txBody>
          <a:bodyPr anchorCtr="0" anchor="ctr" bIns="91425" lIns="91425" spcFirstLastPara="1" rIns="91425" wrap="square" tIns="91425">
            <a:noAutofit/>
          </a:bodyPr>
          <a:lstStyle/>
          <a:p>
            <a:pPr indent="0" lvl="0" marL="0" marR="0" rtl="1" algn="r">
              <a:lnSpc>
                <a:spcPct val="100000"/>
              </a:lnSpc>
              <a:spcBef>
                <a:spcPts val="0"/>
              </a:spcBef>
              <a:spcAft>
                <a:spcPts val="0"/>
              </a:spcAft>
              <a:buClr>
                <a:schemeClr val="lt2"/>
              </a:buClr>
              <a:buSzPts val="450"/>
              <a:buFont typeface="Arial"/>
              <a:buNone/>
            </a:pPr>
            <a:r>
              <a:rPr lang="ar-SA" sz="1800"/>
              <a:t>الجلسة 2: تحديد الأهداف الأساسية الأربعة في مجالات الكفاءة</a:t>
            </a:r>
            <a:r>
              <a:rPr b="1" lang="ar-SA"/>
              <a:t> لتدريب معلمي المدرسة الابتدائية في سياقات الأزمات</a:t>
            </a:r>
            <a:endParaRPr/>
          </a:p>
        </p:txBody>
      </p:sp>
      <p:sp>
        <p:nvSpPr>
          <p:cNvPr id="284" name="Google Shape;284;p21"/>
          <p:cNvSpPr txBox="1"/>
          <p:nvPr>
            <p:ph idx="12" type="sldNum"/>
          </p:nvPr>
        </p:nvSpPr>
        <p:spPr>
          <a:xfrm>
            <a:off x="6907400" y="4829256"/>
            <a:ext cx="2057400" cy="273844"/>
          </a:xfrm>
          <a:prstGeom prst="rect">
            <a:avLst/>
          </a:prstGeom>
          <a:noFill/>
          <a:ln>
            <a:noFill/>
          </a:ln>
        </p:spPr>
        <p:txBody>
          <a:bodyPr anchorCtr="0" anchor="ctr" bIns="91425" lIns="91425" spcFirstLastPara="1" rIns="91425" wrap="square" tIns="91425">
            <a:noAutofit/>
          </a:bodyPr>
          <a:lstStyle/>
          <a:p>
            <a:pPr indent="0" lvl="0" marL="0" marR="0" rtl="1" algn="r">
              <a:lnSpc>
                <a:spcPct val="100000"/>
              </a:lnSpc>
              <a:spcBef>
                <a:spcPts val="0"/>
              </a:spcBef>
              <a:spcAft>
                <a:spcPts val="0"/>
              </a:spcAft>
              <a:buClr>
                <a:schemeClr val="dk2"/>
              </a:buClr>
              <a:buSzPts val="325"/>
              <a:buFont typeface="Arial"/>
              <a:buNone/>
            </a:pPr>
            <a:fld id="{00000000-1234-1234-1234-123412341234}" type="slidenum">
              <a:rPr b="1" i="0" lang="ar-SA" sz="1300" u="none" cap="none" strike="noStrike">
                <a:solidFill>
                  <a:schemeClr val="lt1"/>
                </a:solidFill>
                <a:latin typeface="Arial"/>
                <a:ea typeface="Arial"/>
                <a:cs typeface="Arial"/>
                <a:sym typeface="Arial"/>
              </a:rPr>
              <a:t>‹#›</a:t>
            </a:fld>
            <a:endParaRPr b="1" i="0" sz="1300" u="none" cap="none" strike="noStrike">
              <a:solidFill>
                <a:schemeClr val="lt1"/>
              </a:solidFill>
              <a:latin typeface="Arial"/>
              <a:ea typeface="Arial"/>
              <a:cs typeface="Arial"/>
              <a:sym typeface="Arial"/>
            </a:endParaRPr>
          </a:p>
        </p:txBody>
      </p:sp>
    </p:spTree>
  </p:cSld>
  <p:clrMapOvr>
    <a:masterClrMapping/>
  </p:clrMapOvr>
  <p:transition spd="slow">
    <p:fade/>
  </p:transition>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8" name="Shape 288"/>
        <p:cNvGrpSpPr/>
        <p:nvPr/>
      </p:nvGrpSpPr>
      <p:grpSpPr>
        <a:xfrm>
          <a:off x="0" y="0"/>
          <a:ext cx="0" cy="0"/>
          <a:chOff x="0" y="0"/>
          <a:chExt cx="0" cy="0"/>
        </a:xfrm>
      </p:grpSpPr>
      <p:sp>
        <p:nvSpPr>
          <p:cNvPr id="289" name="Google Shape;289;p22"/>
          <p:cNvSpPr txBox="1"/>
          <p:nvPr>
            <p:ph idx="12" type="sldNum"/>
          </p:nvPr>
        </p:nvSpPr>
        <p:spPr>
          <a:xfrm>
            <a:off x="6898541" y="4851085"/>
            <a:ext cx="2057400" cy="273844"/>
          </a:xfrm>
          <a:prstGeom prst="rect">
            <a:avLst/>
          </a:prstGeom>
          <a:noFill/>
          <a:ln>
            <a:noFill/>
          </a:ln>
        </p:spPr>
        <p:txBody>
          <a:bodyPr anchorCtr="0" anchor="ctr" bIns="91425" lIns="91425" spcFirstLastPara="1" rIns="91425" wrap="square" tIns="91425">
            <a:noAutofit/>
          </a:bodyPr>
          <a:lstStyle/>
          <a:p>
            <a:pPr indent="0" lvl="0" marL="0" marR="0" rtl="1" algn="r">
              <a:lnSpc>
                <a:spcPct val="100000"/>
              </a:lnSpc>
              <a:spcBef>
                <a:spcPts val="0"/>
              </a:spcBef>
              <a:spcAft>
                <a:spcPts val="0"/>
              </a:spcAft>
              <a:buClr>
                <a:schemeClr val="dk2"/>
              </a:buClr>
              <a:buSzPts val="325"/>
              <a:buFont typeface="Arial"/>
              <a:buNone/>
            </a:pPr>
            <a:fld id="{00000000-1234-1234-1234-123412341234}" type="slidenum">
              <a:rPr b="1" i="0" lang="ar-SA" sz="1300" u="none" cap="none" strike="noStrike">
                <a:solidFill>
                  <a:schemeClr val="lt1"/>
                </a:solidFill>
                <a:latin typeface="Arial"/>
                <a:ea typeface="Arial"/>
                <a:cs typeface="Arial"/>
                <a:sym typeface="Arial"/>
              </a:rPr>
              <a:t>‹#›</a:t>
            </a:fld>
            <a:endParaRPr b="1" i="0" sz="1300" u="none" cap="none" strike="noStrike">
              <a:solidFill>
                <a:schemeClr val="lt1"/>
              </a:solidFill>
              <a:latin typeface="Arial"/>
              <a:ea typeface="Arial"/>
              <a:cs typeface="Arial"/>
              <a:sym typeface="Arial"/>
            </a:endParaRPr>
          </a:p>
        </p:txBody>
      </p:sp>
      <p:pic>
        <p:nvPicPr>
          <p:cNvPr id="290" name="Google Shape;290;p22"/>
          <p:cNvPicPr preferRelativeResize="0"/>
          <p:nvPr/>
        </p:nvPicPr>
        <p:blipFill rotWithShape="1">
          <a:blip r:embed="rId3">
            <a:alphaModFix/>
          </a:blip>
          <a:srcRect b="0" l="0" r="0" t="0"/>
          <a:stretch/>
        </p:blipFill>
        <p:spPr>
          <a:xfrm>
            <a:off x="2330698" y="560835"/>
            <a:ext cx="4451608" cy="4259254"/>
          </a:xfrm>
          <a:prstGeom prst="rect">
            <a:avLst/>
          </a:prstGeom>
          <a:noFill/>
          <a:ln>
            <a:noFill/>
          </a:ln>
        </p:spPr>
      </p:pic>
      <p:sp>
        <p:nvSpPr>
          <p:cNvPr id="291" name="Google Shape;291;p22"/>
          <p:cNvSpPr txBox="1"/>
          <p:nvPr/>
        </p:nvSpPr>
        <p:spPr>
          <a:xfrm>
            <a:off x="0" y="260046"/>
            <a:ext cx="9144000" cy="400109"/>
          </a:xfrm>
          <a:prstGeom prst="rect">
            <a:avLst/>
          </a:prstGeom>
          <a:noFill/>
          <a:ln>
            <a:noFill/>
          </a:ln>
        </p:spPr>
        <p:txBody>
          <a:bodyPr anchorCtr="0" anchor="t"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500"/>
              <a:buFont typeface="Arial"/>
              <a:buNone/>
            </a:pPr>
            <a:r>
              <a:rPr b="1" i="0" lang="ar-SA" sz="2000" u="none" cap="none" strike="noStrike">
                <a:solidFill>
                  <a:srgbClr val="000000"/>
                </a:solidFill>
                <a:latin typeface="Arial"/>
                <a:ea typeface="Arial"/>
                <a:cs typeface="Arial"/>
                <a:sym typeface="Arial"/>
              </a:rPr>
              <a:t>الكفاءات الأساسية لمعلمي المدرسة الابتدائية في سياقات الأزمات</a:t>
            </a:r>
            <a:endParaRPr b="0" i="0" sz="1400" u="none" cap="none" strike="noStrike">
              <a:solidFill>
                <a:srgbClr val="000000"/>
              </a:solidFill>
              <a:latin typeface="Arial"/>
              <a:ea typeface="Arial"/>
              <a:cs typeface="Arial"/>
              <a:sym typeface="Arial"/>
            </a:endParaRPr>
          </a:p>
        </p:txBody>
      </p:sp>
      <p:pic>
        <p:nvPicPr>
          <p:cNvPr id="292" name="Google Shape;292;p22"/>
          <p:cNvPicPr preferRelativeResize="0"/>
          <p:nvPr/>
        </p:nvPicPr>
        <p:blipFill rotWithShape="1">
          <a:blip r:embed="rId4">
            <a:alphaModFix/>
          </a:blip>
          <a:srcRect b="0" l="0" r="0" t="0"/>
          <a:stretch/>
        </p:blipFill>
        <p:spPr>
          <a:xfrm>
            <a:off x="2460662" y="536475"/>
            <a:ext cx="4222676" cy="4231900"/>
          </a:xfrm>
          <a:prstGeom prst="rect">
            <a:avLst/>
          </a:prstGeom>
          <a:noFill/>
          <a:ln>
            <a:noFill/>
          </a:ln>
        </p:spPr>
      </p:pic>
    </p:spTree>
  </p:cSld>
  <p:clrMapOvr>
    <a:masterClrMapping/>
  </p:clrMapOvr>
  <p:transition spd="slow">
    <p:fade/>
  </p:transition>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6" name="Shape 296"/>
        <p:cNvGrpSpPr/>
        <p:nvPr/>
      </p:nvGrpSpPr>
      <p:grpSpPr>
        <a:xfrm>
          <a:off x="0" y="0"/>
          <a:ext cx="0" cy="0"/>
          <a:chOff x="0" y="0"/>
          <a:chExt cx="0" cy="0"/>
        </a:xfrm>
      </p:grpSpPr>
      <p:sp>
        <p:nvSpPr>
          <p:cNvPr id="297" name="Google Shape;297;p23"/>
          <p:cNvSpPr txBox="1"/>
          <p:nvPr>
            <p:ph type="title"/>
          </p:nvPr>
        </p:nvSpPr>
        <p:spPr>
          <a:xfrm>
            <a:off x="432003" y="196955"/>
            <a:ext cx="8229600" cy="1141500"/>
          </a:xfrm>
          <a:prstGeom prst="rect">
            <a:avLst/>
          </a:prstGeom>
          <a:noFill/>
          <a:ln>
            <a:noFill/>
          </a:ln>
        </p:spPr>
        <p:txBody>
          <a:bodyPr anchorCtr="0" anchor="b" bIns="91425" lIns="91425" spcFirstLastPara="1" rIns="91425" wrap="square" tIns="91425">
            <a:noAutofit/>
          </a:bodyPr>
          <a:lstStyle/>
          <a:p>
            <a:pPr indent="0" lvl="0" marL="0" marR="0" rtl="1" algn="r">
              <a:lnSpc>
                <a:spcPct val="100000"/>
              </a:lnSpc>
              <a:spcBef>
                <a:spcPts val="0"/>
              </a:spcBef>
              <a:spcAft>
                <a:spcPts val="0"/>
              </a:spcAft>
              <a:buClr>
                <a:schemeClr val="lt1"/>
              </a:buClr>
              <a:buSzPts val="1200"/>
              <a:buFont typeface="Arial"/>
              <a:buNone/>
            </a:pPr>
            <a:r>
              <a:rPr b="1" i="0" lang="ar-SA" sz="4800" u="none" cap="none" strike="noStrike">
                <a:solidFill>
                  <a:schemeClr val="dk1"/>
                </a:solidFill>
                <a:latin typeface="Arial"/>
                <a:ea typeface="Arial"/>
                <a:cs typeface="Arial"/>
                <a:sym typeface="Arial"/>
              </a:rPr>
              <a:t>الأهداف</a:t>
            </a:r>
            <a:endParaRPr/>
          </a:p>
        </p:txBody>
      </p:sp>
      <p:sp>
        <p:nvSpPr>
          <p:cNvPr id="298" name="Google Shape;298;p23"/>
          <p:cNvSpPr txBox="1"/>
          <p:nvPr>
            <p:ph idx="1" type="body"/>
          </p:nvPr>
        </p:nvSpPr>
        <p:spPr>
          <a:xfrm>
            <a:off x="764250" y="1968751"/>
            <a:ext cx="7565100" cy="2794800"/>
          </a:xfrm>
          <a:prstGeom prst="rect">
            <a:avLst/>
          </a:prstGeom>
          <a:noFill/>
          <a:ln>
            <a:noFill/>
          </a:ln>
        </p:spPr>
        <p:txBody>
          <a:bodyPr anchorCtr="0" anchor="t" bIns="91425" lIns="91425" spcFirstLastPara="1" rIns="91425" wrap="square" tIns="91425">
            <a:noAutofit/>
          </a:bodyPr>
          <a:lstStyle/>
          <a:p>
            <a:pPr indent="-457200" lvl="0" marL="457200" marR="0" rtl="1" algn="r">
              <a:lnSpc>
                <a:spcPct val="100000"/>
              </a:lnSpc>
              <a:spcBef>
                <a:spcPts val="0"/>
              </a:spcBef>
              <a:spcAft>
                <a:spcPts val="0"/>
              </a:spcAft>
              <a:buClr>
                <a:schemeClr val="dk2"/>
              </a:buClr>
              <a:buSzPts val="2400"/>
              <a:buFont typeface="Arial"/>
              <a:buChar char="•"/>
            </a:pPr>
            <a:r>
              <a:rPr b="0" i="0" lang="ar-SA" sz="2400" u="none" cap="none" strike="noStrike">
                <a:solidFill>
                  <a:srgbClr val="000000"/>
                </a:solidFill>
                <a:latin typeface="Arial"/>
                <a:ea typeface="Arial"/>
                <a:cs typeface="Arial"/>
                <a:sym typeface="Arial"/>
              </a:rPr>
              <a:t>تحديد 4 أهداف رئيسية في مجالات الكفاءة المطلوبة</a:t>
            </a:r>
            <a:r>
              <a:rPr b="1" lang="ar-SA" sz="2400"/>
              <a:t> لتدريب معلمي المدرسة الابتدائية في سياقات الأزمات</a:t>
            </a:r>
            <a:endParaRPr sz="2400"/>
          </a:p>
          <a:p>
            <a:pPr indent="-457200" lvl="0" marL="457200" marR="0" rtl="1" algn="r">
              <a:lnSpc>
                <a:spcPct val="100000"/>
              </a:lnSpc>
              <a:spcBef>
                <a:spcPts val="0"/>
              </a:spcBef>
              <a:spcAft>
                <a:spcPts val="0"/>
              </a:spcAft>
              <a:buClr>
                <a:schemeClr val="dk2"/>
              </a:buClr>
              <a:buSzPts val="2400"/>
              <a:buFont typeface="Arial"/>
              <a:buChar char="•"/>
            </a:pPr>
            <a:r>
              <a:rPr b="0" i="0" lang="ar-SA" sz="2400" u="none" cap="none" strike="noStrike">
                <a:solidFill>
                  <a:srgbClr val="000000"/>
                </a:solidFill>
                <a:latin typeface="Arial"/>
                <a:ea typeface="Arial"/>
                <a:cs typeface="Arial"/>
                <a:sym typeface="Arial"/>
              </a:rPr>
              <a:t>شرح الغرض من ورق متابعة الأهداف</a:t>
            </a:r>
            <a:endParaRPr/>
          </a:p>
          <a:p>
            <a:pPr indent="-457200" lvl="0" marL="457200" marR="0" rtl="1" algn="r">
              <a:lnSpc>
                <a:spcPct val="100000"/>
              </a:lnSpc>
              <a:spcBef>
                <a:spcPts val="0"/>
              </a:spcBef>
              <a:spcAft>
                <a:spcPts val="0"/>
              </a:spcAft>
              <a:buClr>
                <a:schemeClr val="dk2"/>
              </a:buClr>
              <a:buSzPts val="2400"/>
              <a:buFont typeface="Arial"/>
              <a:buChar char="•"/>
            </a:pPr>
            <a:r>
              <a:rPr b="0" i="0" lang="ar-SA" sz="2400" u="none" cap="none" strike="noStrike">
                <a:solidFill>
                  <a:srgbClr val="000000"/>
                </a:solidFill>
                <a:latin typeface="Arial"/>
                <a:ea typeface="Arial"/>
                <a:cs typeface="Arial"/>
                <a:sym typeface="Arial"/>
              </a:rPr>
              <a:t>تحديد خطوات التخطيط لبرنامج التنمية المهنية للمعلمين</a:t>
            </a:r>
            <a:endParaRPr/>
          </a:p>
        </p:txBody>
      </p:sp>
      <p:sp>
        <p:nvSpPr>
          <p:cNvPr id="299" name="Google Shape;299;p23"/>
          <p:cNvSpPr txBox="1"/>
          <p:nvPr>
            <p:ph idx="12" type="sldNum"/>
          </p:nvPr>
        </p:nvSpPr>
        <p:spPr>
          <a:xfrm>
            <a:off x="8479297" y="4794482"/>
            <a:ext cx="548699" cy="393600"/>
          </a:xfrm>
          <a:prstGeom prst="rect">
            <a:avLst/>
          </a:prstGeom>
          <a:noFill/>
          <a:ln>
            <a:noFill/>
          </a:ln>
        </p:spPr>
        <p:txBody>
          <a:bodyPr anchorCtr="0" anchor="ctr" bIns="91425" lIns="91425" spcFirstLastPara="1" rIns="91425" wrap="square" tIns="91425">
            <a:noAutofit/>
          </a:bodyPr>
          <a:lstStyle/>
          <a:p>
            <a:pPr indent="0" lvl="0" marL="0" marR="0" rtl="1" algn="r">
              <a:lnSpc>
                <a:spcPct val="100000"/>
              </a:lnSpc>
              <a:spcBef>
                <a:spcPts val="0"/>
              </a:spcBef>
              <a:spcAft>
                <a:spcPts val="0"/>
              </a:spcAft>
              <a:buClr>
                <a:schemeClr val="dk2"/>
              </a:buClr>
              <a:buSzPts val="325"/>
              <a:buFont typeface="Arial"/>
              <a:buNone/>
            </a:pPr>
            <a:fld id="{00000000-1234-1234-1234-123412341234}" type="slidenum">
              <a:rPr b="1" i="0" lang="ar-SA" sz="1300" u="none" cap="none" strike="noStrike">
                <a:solidFill>
                  <a:schemeClr val="lt1"/>
                </a:solidFill>
                <a:latin typeface="Arial"/>
                <a:ea typeface="Arial"/>
                <a:cs typeface="Arial"/>
                <a:sym typeface="Arial"/>
              </a:rPr>
              <a:t>‹#›</a:t>
            </a:fld>
            <a:endParaRPr b="1" i="0" sz="1300" u="none" cap="none" strike="noStrike">
              <a:solidFill>
                <a:schemeClr val="lt1"/>
              </a:solidFill>
              <a:latin typeface="Arial"/>
              <a:ea typeface="Arial"/>
              <a:cs typeface="Arial"/>
              <a:sym typeface="Arial"/>
            </a:endParaRPr>
          </a:p>
        </p:txBody>
      </p:sp>
      <p:sp>
        <p:nvSpPr>
          <p:cNvPr id="300" name="Google Shape;300;p23"/>
          <p:cNvSpPr/>
          <p:nvPr/>
        </p:nvSpPr>
        <p:spPr>
          <a:xfrm>
            <a:off x="393116" y="1422762"/>
            <a:ext cx="8183400" cy="461700"/>
          </a:xfrm>
          <a:prstGeom prst="rect">
            <a:avLst/>
          </a:prstGeom>
          <a:noFill/>
          <a:ln>
            <a:noFill/>
          </a:ln>
        </p:spPr>
        <p:txBody>
          <a:bodyPr anchorCtr="0" anchor="t" bIns="45700" lIns="91425" spcFirstLastPara="1" rIns="91425" wrap="square" tIns="45700">
            <a:noAutofit/>
          </a:bodyPr>
          <a:lstStyle/>
          <a:p>
            <a:pPr indent="0" lvl="0" marL="76200" marR="0" rtl="1" algn="r">
              <a:lnSpc>
                <a:spcPct val="100000"/>
              </a:lnSpc>
              <a:spcBef>
                <a:spcPts val="0"/>
              </a:spcBef>
              <a:spcAft>
                <a:spcPts val="0"/>
              </a:spcAft>
              <a:buClr>
                <a:schemeClr val="dk1"/>
              </a:buClr>
              <a:buSzPts val="600"/>
              <a:buFont typeface="Arial"/>
              <a:buNone/>
            </a:pPr>
            <a:r>
              <a:rPr b="1" i="1" lang="ar-SA" sz="2400" u="none" cap="none" strike="noStrike">
                <a:solidFill>
                  <a:schemeClr val="dk1"/>
                </a:solidFill>
                <a:latin typeface="Arial"/>
                <a:ea typeface="Arial"/>
                <a:cs typeface="Arial"/>
                <a:sym typeface="Arial"/>
              </a:rPr>
              <a:t>بنهاية المحاضرة، سيكون المشارك قادرًا على:</a:t>
            </a:r>
            <a:endParaRPr b="0" i="0" sz="1400" u="none" cap="none" strike="noStrike">
              <a:solidFill>
                <a:srgbClr val="000000"/>
              </a:solidFill>
              <a:latin typeface="Arial"/>
              <a:ea typeface="Arial"/>
              <a:cs typeface="Arial"/>
              <a:sym typeface="Arial"/>
            </a:endParaRPr>
          </a:p>
        </p:txBody>
      </p:sp>
    </p:spTree>
  </p:cSld>
  <p:clrMapOvr>
    <a:masterClrMapping/>
  </p:clrMapOvr>
  <p:transition spd="slow">
    <p:fade/>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 name="Shape 101"/>
        <p:cNvGrpSpPr/>
        <p:nvPr/>
      </p:nvGrpSpPr>
      <p:grpSpPr>
        <a:xfrm>
          <a:off x="0" y="0"/>
          <a:ext cx="0" cy="0"/>
          <a:chOff x="0" y="0"/>
          <a:chExt cx="0" cy="0"/>
        </a:xfrm>
      </p:grpSpPr>
      <p:sp>
        <p:nvSpPr>
          <p:cNvPr id="102" name="Google Shape;102;p3"/>
          <p:cNvSpPr txBox="1"/>
          <p:nvPr>
            <p:ph idx="12" type="sldNum"/>
          </p:nvPr>
        </p:nvSpPr>
        <p:spPr>
          <a:xfrm>
            <a:off x="6942582" y="4851368"/>
            <a:ext cx="2057400" cy="273844"/>
          </a:xfrm>
          <a:prstGeom prst="rect">
            <a:avLst/>
          </a:prstGeom>
          <a:noFill/>
          <a:ln>
            <a:noFill/>
          </a:ln>
        </p:spPr>
        <p:txBody>
          <a:bodyPr anchorCtr="0" anchor="ctr" bIns="91425" lIns="91425" spcFirstLastPara="1" rIns="91425" wrap="square" tIns="91425">
            <a:noAutofit/>
          </a:bodyPr>
          <a:lstStyle/>
          <a:p>
            <a:pPr indent="0" lvl="0" marL="0" marR="0" rtl="1" algn="r">
              <a:lnSpc>
                <a:spcPct val="100000"/>
              </a:lnSpc>
              <a:spcBef>
                <a:spcPts val="0"/>
              </a:spcBef>
              <a:spcAft>
                <a:spcPts val="0"/>
              </a:spcAft>
              <a:buClr>
                <a:schemeClr val="dk2"/>
              </a:buClr>
              <a:buSzPts val="325"/>
              <a:buFont typeface="Arial"/>
              <a:buNone/>
            </a:pPr>
            <a:fld id="{00000000-1234-1234-1234-123412341234}" type="slidenum">
              <a:rPr b="1" i="0" lang="ar-SA" sz="1300" u="none" cap="none" strike="noStrike">
                <a:solidFill>
                  <a:schemeClr val="lt1"/>
                </a:solidFill>
                <a:latin typeface="Arial"/>
                <a:ea typeface="Arial"/>
                <a:cs typeface="Arial"/>
                <a:sym typeface="Arial"/>
              </a:rPr>
              <a:t>‹#›</a:t>
            </a:fld>
            <a:endParaRPr b="1" i="0" sz="1300" u="none" cap="none" strike="noStrike">
              <a:solidFill>
                <a:schemeClr val="lt1"/>
              </a:solidFill>
              <a:latin typeface="Arial"/>
              <a:ea typeface="Arial"/>
              <a:cs typeface="Arial"/>
              <a:sym typeface="Arial"/>
            </a:endParaRPr>
          </a:p>
        </p:txBody>
      </p:sp>
      <p:sp>
        <p:nvSpPr>
          <p:cNvPr id="103" name="Google Shape;103;p3"/>
          <p:cNvSpPr txBox="1"/>
          <p:nvPr/>
        </p:nvSpPr>
        <p:spPr>
          <a:xfrm>
            <a:off x="0" y="337538"/>
            <a:ext cx="9144000" cy="400109"/>
          </a:xfrm>
          <a:prstGeom prst="rect">
            <a:avLst/>
          </a:prstGeom>
          <a:noFill/>
          <a:ln>
            <a:noFill/>
          </a:ln>
        </p:spPr>
        <p:txBody>
          <a:bodyPr anchorCtr="0" anchor="t"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500"/>
              <a:buFont typeface="Arial"/>
              <a:buNone/>
            </a:pPr>
            <a:r>
              <a:rPr b="1" i="0" lang="ar-SA" sz="2000" u="none" cap="none" strike="noStrike">
                <a:solidFill>
                  <a:srgbClr val="000000"/>
                </a:solidFill>
                <a:latin typeface="Arial"/>
                <a:ea typeface="Arial"/>
                <a:cs typeface="Arial"/>
                <a:sym typeface="Arial"/>
              </a:rPr>
              <a:t>تدريب مدرب الأقران لمعلمي المدرسة الابتدائية في سياقات الأزمات</a:t>
            </a:r>
            <a:endParaRPr b="0" i="0" sz="1400" u="none" cap="none" strike="noStrike">
              <a:solidFill>
                <a:srgbClr val="000000"/>
              </a:solidFill>
              <a:latin typeface="Arial"/>
              <a:ea typeface="Arial"/>
              <a:cs typeface="Arial"/>
              <a:sym typeface="Arial"/>
            </a:endParaRPr>
          </a:p>
        </p:txBody>
      </p:sp>
      <p:pic>
        <p:nvPicPr>
          <p:cNvPr id="104" name="Google Shape;104;p3"/>
          <p:cNvPicPr preferRelativeResize="0"/>
          <p:nvPr/>
        </p:nvPicPr>
        <p:blipFill rotWithShape="1">
          <a:blip r:embed="rId3">
            <a:alphaModFix/>
          </a:blip>
          <a:srcRect b="0" l="0" r="0" t="0"/>
          <a:stretch/>
        </p:blipFill>
        <p:spPr>
          <a:xfrm>
            <a:off x="0" y="1271157"/>
            <a:ext cx="9143998" cy="2646393"/>
          </a:xfrm>
          <a:prstGeom prst="rect">
            <a:avLst/>
          </a:prstGeom>
          <a:noFill/>
          <a:ln>
            <a:noFill/>
          </a:ln>
        </p:spPr>
      </p:pic>
    </p:spTree>
  </p:cSld>
  <p:clrMapOvr>
    <a:masterClrMapping/>
  </p:clrMapOvr>
  <p:transition spd="slow">
    <p:fade/>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sp>
        <p:nvSpPr>
          <p:cNvPr id="109" name="Google Shape;109;p4"/>
          <p:cNvSpPr txBox="1"/>
          <p:nvPr>
            <p:ph type="ctrTitle"/>
          </p:nvPr>
        </p:nvSpPr>
        <p:spPr>
          <a:xfrm>
            <a:off x="444650" y="472125"/>
            <a:ext cx="8321400" cy="2088300"/>
          </a:xfrm>
          <a:prstGeom prst="rect">
            <a:avLst/>
          </a:prstGeom>
          <a:noFill/>
          <a:ln>
            <a:noFill/>
          </a:ln>
        </p:spPr>
        <p:txBody>
          <a:bodyPr anchorCtr="0" anchor="b" bIns="91425" lIns="91425" spcFirstLastPara="1" rIns="91425" wrap="square" tIns="91425">
            <a:noAutofit/>
          </a:bodyPr>
          <a:lstStyle/>
          <a:p>
            <a:pPr indent="0" lvl="0" marL="0" marR="0" rtl="1" algn="r">
              <a:lnSpc>
                <a:spcPct val="100000"/>
              </a:lnSpc>
              <a:spcBef>
                <a:spcPts val="0"/>
              </a:spcBef>
              <a:spcAft>
                <a:spcPts val="0"/>
              </a:spcAft>
              <a:buClr>
                <a:schemeClr val="dk2"/>
              </a:buClr>
              <a:buSzPts val="1200"/>
              <a:buFont typeface="Arial"/>
              <a:buNone/>
            </a:pPr>
            <a:r>
              <a:rPr b="1" i="0" lang="ar-SA" sz="4800" u="none" cap="none" strike="noStrike">
                <a:latin typeface="Arial"/>
                <a:ea typeface="Arial"/>
                <a:cs typeface="Arial"/>
                <a:sym typeface="Arial"/>
              </a:rPr>
              <a:t>ال</a:t>
            </a:r>
            <a:r>
              <a:rPr b="1" lang="ar-SA" sz="4800">
                <a:latin typeface="Arial"/>
                <a:ea typeface="Arial"/>
                <a:cs typeface="Arial"/>
                <a:sym typeface="Arial"/>
              </a:rPr>
              <a:t>يوم 1:</a:t>
            </a:r>
            <a:endParaRPr b="1" sz="4800">
              <a:latin typeface="Arial"/>
              <a:ea typeface="Arial"/>
              <a:cs typeface="Arial"/>
              <a:sym typeface="Arial"/>
            </a:endParaRPr>
          </a:p>
          <a:p>
            <a:pPr indent="0" lvl="0" marL="0" marR="0" rtl="1" algn="r">
              <a:lnSpc>
                <a:spcPct val="100000"/>
              </a:lnSpc>
              <a:spcBef>
                <a:spcPts val="0"/>
              </a:spcBef>
              <a:spcAft>
                <a:spcPts val="0"/>
              </a:spcAft>
              <a:buClr>
                <a:schemeClr val="dk2"/>
              </a:buClr>
              <a:buSzPts val="1200"/>
              <a:buFont typeface="Arial"/>
              <a:buNone/>
            </a:pPr>
            <a:r>
              <a:t/>
            </a:r>
            <a:endParaRPr b="1" sz="3200">
              <a:latin typeface="Arial"/>
              <a:ea typeface="Arial"/>
              <a:cs typeface="Arial"/>
              <a:sym typeface="Arial"/>
            </a:endParaRPr>
          </a:p>
          <a:p>
            <a:pPr indent="0" lvl="0" marL="0" marR="0" rtl="1" algn="r">
              <a:lnSpc>
                <a:spcPct val="100000"/>
              </a:lnSpc>
              <a:spcBef>
                <a:spcPts val="0"/>
              </a:spcBef>
              <a:spcAft>
                <a:spcPts val="0"/>
              </a:spcAft>
              <a:buClr>
                <a:schemeClr val="dk2"/>
              </a:buClr>
              <a:buSzPts val="900"/>
              <a:buFont typeface="Arial"/>
              <a:buNone/>
            </a:pPr>
            <a:r>
              <a:rPr b="1" i="0" lang="ar-SA" sz="3600" u="none" cap="none" strike="noStrike">
                <a:latin typeface="Arial"/>
                <a:ea typeface="Arial"/>
                <a:cs typeface="Arial"/>
                <a:sym typeface="Arial"/>
              </a:rPr>
              <a:t>دور ومسؤوليات</a:t>
            </a:r>
            <a:r>
              <a:rPr b="1" lang="ar-SA" sz="3600">
                <a:latin typeface="Arial"/>
                <a:ea typeface="Arial"/>
                <a:cs typeface="Arial"/>
                <a:sym typeface="Arial"/>
              </a:rPr>
              <a:t> </a:t>
            </a:r>
            <a:r>
              <a:rPr b="1" i="0" lang="ar-SA" sz="3600" u="none" cap="none" strike="noStrike">
                <a:latin typeface="Arial"/>
                <a:ea typeface="Arial"/>
                <a:cs typeface="Arial"/>
                <a:sym typeface="Arial"/>
              </a:rPr>
              <a:t>مدرب الأقران</a:t>
            </a:r>
            <a:endParaRPr/>
          </a:p>
        </p:txBody>
      </p:sp>
      <p:sp>
        <p:nvSpPr>
          <p:cNvPr id="110" name="Google Shape;110;p4"/>
          <p:cNvSpPr txBox="1"/>
          <p:nvPr>
            <p:ph idx="1" type="subTitle"/>
          </p:nvPr>
        </p:nvSpPr>
        <p:spPr>
          <a:xfrm>
            <a:off x="444650" y="2926825"/>
            <a:ext cx="8107800" cy="712500"/>
          </a:xfrm>
          <a:prstGeom prst="rect">
            <a:avLst/>
          </a:prstGeom>
          <a:solidFill>
            <a:schemeClr val="lt1"/>
          </a:solidFill>
          <a:ln>
            <a:noFill/>
          </a:ln>
        </p:spPr>
        <p:txBody>
          <a:bodyPr anchorCtr="0" anchor="ctr" bIns="91425" lIns="91425" spcFirstLastPara="1" rIns="91425" wrap="square" tIns="91425">
            <a:noAutofit/>
          </a:bodyPr>
          <a:lstStyle/>
          <a:p>
            <a:pPr indent="0" lvl="0" marL="0" rtl="1" algn="r">
              <a:lnSpc>
                <a:spcPct val="90000"/>
              </a:lnSpc>
              <a:spcBef>
                <a:spcPts val="0"/>
              </a:spcBef>
              <a:spcAft>
                <a:spcPts val="0"/>
              </a:spcAft>
              <a:buClr>
                <a:schemeClr val="dk1"/>
              </a:buClr>
              <a:buSzPts val="2400"/>
              <a:buNone/>
            </a:pPr>
            <a:r>
              <a:rPr b="1" i="0" lang="ar-SA" sz="2400" u="none" cap="none" strike="noStrike">
                <a:solidFill>
                  <a:schemeClr val="dk1"/>
                </a:solidFill>
                <a:latin typeface="Arial"/>
                <a:ea typeface="Arial"/>
                <a:cs typeface="Arial"/>
                <a:sym typeface="Arial"/>
              </a:rPr>
              <a:t>المحاضرة 1: </a:t>
            </a:r>
            <a:r>
              <a:rPr b="1" lang="ar-SA" sz="2400">
                <a:latin typeface="Arial"/>
                <a:ea typeface="Arial"/>
                <a:cs typeface="Arial"/>
                <a:sym typeface="Arial"/>
              </a:rPr>
              <a:t>مقدمة في تدريب الأقران و دورات تعلم المعلمين</a:t>
            </a:r>
            <a:endParaRPr/>
          </a:p>
        </p:txBody>
      </p:sp>
      <p:sp>
        <p:nvSpPr>
          <p:cNvPr id="111" name="Google Shape;111;p4"/>
          <p:cNvSpPr txBox="1"/>
          <p:nvPr>
            <p:ph idx="12" type="sldNum"/>
          </p:nvPr>
        </p:nvSpPr>
        <p:spPr>
          <a:xfrm>
            <a:off x="6951726" y="4851368"/>
            <a:ext cx="2057400" cy="273844"/>
          </a:xfrm>
          <a:prstGeom prst="rect">
            <a:avLst/>
          </a:prstGeom>
          <a:noFill/>
          <a:ln>
            <a:noFill/>
          </a:ln>
        </p:spPr>
        <p:txBody>
          <a:bodyPr anchorCtr="0" anchor="ctr" bIns="91425" lIns="91425" spcFirstLastPara="1" rIns="91425" wrap="square" tIns="91425">
            <a:noAutofit/>
          </a:bodyPr>
          <a:lstStyle/>
          <a:p>
            <a:pPr indent="0" lvl="0" marL="0" marR="0" rtl="1" algn="r">
              <a:lnSpc>
                <a:spcPct val="100000"/>
              </a:lnSpc>
              <a:spcBef>
                <a:spcPts val="0"/>
              </a:spcBef>
              <a:spcAft>
                <a:spcPts val="0"/>
              </a:spcAft>
              <a:buClr>
                <a:schemeClr val="dk2"/>
              </a:buClr>
              <a:buSzPts val="325"/>
              <a:buFont typeface="Arial"/>
              <a:buNone/>
            </a:pPr>
            <a:fld id="{00000000-1234-1234-1234-123412341234}" type="slidenum">
              <a:rPr b="1" i="0" lang="ar-SA" sz="1300" u="none" cap="none" strike="noStrike">
                <a:solidFill>
                  <a:schemeClr val="lt1"/>
                </a:solidFill>
                <a:latin typeface="Arial"/>
                <a:ea typeface="Arial"/>
                <a:cs typeface="Arial"/>
                <a:sym typeface="Arial"/>
              </a:rPr>
              <a:t>‹#›</a:t>
            </a:fld>
            <a:endParaRPr b="1" i="0" sz="1300" u="none" cap="none" strike="noStrike">
              <a:solidFill>
                <a:schemeClr val="lt1"/>
              </a:solidFill>
              <a:latin typeface="Arial"/>
              <a:ea typeface="Arial"/>
              <a:cs typeface="Arial"/>
              <a:sym typeface="Arial"/>
            </a:endParaRPr>
          </a:p>
        </p:txBody>
      </p:sp>
      <p:sp>
        <p:nvSpPr>
          <p:cNvPr id="112" name="Google Shape;112;p4"/>
          <p:cNvSpPr txBox="1"/>
          <p:nvPr/>
        </p:nvSpPr>
        <p:spPr>
          <a:xfrm>
            <a:off x="8367889" y="3485444"/>
            <a:ext cx="184666" cy="307777"/>
          </a:xfrm>
          <a:prstGeom prst="rect">
            <a:avLst/>
          </a:prstGeom>
          <a:noFill/>
          <a:ln>
            <a:noFill/>
          </a:ln>
        </p:spPr>
        <p:txBody>
          <a:bodyPr anchorCtr="0" anchor="t" bIns="45700" lIns="91425" spcFirstLastPara="1" rIns="91425" wrap="square" tIns="45700">
            <a:noAutofit/>
          </a:bodyPr>
          <a:lstStyle/>
          <a:p>
            <a:pPr indent="0" lvl="0" marL="0" marR="0" rtl="1"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transition spd="slow">
    <p:fade/>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 name="Shape 116"/>
        <p:cNvGrpSpPr/>
        <p:nvPr/>
      </p:nvGrpSpPr>
      <p:grpSpPr>
        <a:xfrm>
          <a:off x="0" y="0"/>
          <a:ext cx="0" cy="0"/>
          <a:chOff x="0" y="0"/>
          <a:chExt cx="0" cy="0"/>
        </a:xfrm>
      </p:grpSpPr>
      <p:sp>
        <p:nvSpPr>
          <p:cNvPr id="117" name="Google Shape;117;p5"/>
          <p:cNvSpPr txBox="1"/>
          <p:nvPr>
            <p:ph type="title"/>
          </p:nvPr>
        </p:nvSpPr>
        <p:spPr>
          <a:xfrm>
            <a:off x="327214" y="215275"/>
            <a:ext cx="8229600" cy="1071600"/>
          </a:xfrm>
          <a:prstGeom prst="rect">
            <a:avLst/>
          </a:prstGeom>
          <a:noFill/>
          <a:ln>
            <a:noFill/>
          </a:ln>
        </p:spPr>
        <p:txBody>
          <a:bodyPr anchorCtr="0" anchor="b" bIns="91425" lIns="91425" spcFirstLastPara="1" rIns="91425" wrap="square" tIns="91425">
            <a:noAutofit/>
          </a:bodyPr>
          <a:lstStyle/>
          <a:p>
            <a:pPr indent="0" lvl="0" marL="0" marR="0" rtl="1" algn="r">
              <a:lnSpc>
                <a:spcPct val="100000"/>
              </a:lnSpc>
              <a:spcBef>
                <a:spcPts val="0"/>
              </a:spcBef>
              <a:spcAft>
                <a:spcPts val="0"/>
              </a:spcAft>
              <a:buClr>
                <a:schemeClr val="lt1"/>
              </a:buClr>
              <a:buSzPts val="1200"/>
              <a:buFont typeface="Arial"/>
              <a:buNone/>
            </a:pPr>
            <a:r>
              <a:rPr b="1" i="0" lang="ar-SA" sz="4800" u="none" cap="none" strike="noStrike">
                <a:solidFill>
                  <a:schemeClr val="dk1"/>
                </a:solidFill>
                <a:latin typeface="Arial"/>
                <a:ea typeface="Arial"/>
                <a:cs typeface="Arial"/>
                <a:sym typeface="Arial"/>
              </a:rPr>
              <a:t>الأهداف</a:t>
            </a:r>
            <a:endParaRPr/>
          </a:p>
        </p:txBody>
      </p:sp>
      <p:sp>
        <p:nvSpPr>
          <p:cNvPr id="118" name="Google Shape;118;p5"/>
          <p:cNvSpPr txBox="1"/>
          <p:nvPr>
            <p:ph idx="1" type="body"/>
          </p:nvPr>
        </p:nvSpPr>
        <p:spPr>
          <a:xfrm>
            <a:off x="867979" y="1877199"/>
            <a:ext cx="7565100" cy="2727300"/>
          </a:xfrm>
          <a:prstGeom prst="rect">
            <a:avLst/>
          </a:prstGeom>
          <a:noFill/>
          <a:ln>
            <a:noFill/>
          </a:ln>
        </p:spPr>
        <p:txBody>
          <a:bodyPr anchorCtr="0" anchor="t" bIns="91425" lIns="91425" spcFirstLastPara="1" rIns="91425" wrap="square" tIns="91425">
            <a:noAutofit/>
          </a:bodyPr>
          <a:lstStyle/>
          <a:p>
            <a:pPr indent="-285750" lvl="0" marL="285750" marR="0" rtl="1" algn="r">
              <a:lnSpc>
                <a:spcPct val="100000"/>
              </a:lnSpc>
              <a:spcBef>
                <a:spcPts val="0"/>
              </a:spcBef>
              <a:spcAft>
                <a:spcPts val="0"/>
              </a:spcAft>
              <a:buClr>
                <a:schemeClr val="dk2"/>
              </a:buClr>
              <a:buSzPts val="2400"/>
              <a:buFont typeface="Arial"/>
              <a:buChar char="•"/>
            </a:pPr>
            <a:r>
              <a:rPr b="0" i="0" lang="ar-SA" sz="2400" u="none" cap="none" strike="noStrike">
                <a:solidFill>
                  <a:srgbClr val="000000"/>
                </a:solidFill>
                <a:latin typeface="Arial"/>
                <a:ea typeface="Arial"/>
                <a:cs typeface="Arial"/>
                <a:sym typeface="Arial"/>
              </a:rPr>
              <a:t>وصف دور ومسؤوليات المدرب القرين </a:t>
            </a:r>
            <a:endParaRPr sz="2400"/>
          </a:p>
          <a:p>
            <a:pPr indent="-285750" lvl="0" marL="285750" marR="0" rtl="1" algn="r">
              <a:lnSpc>
                <a:spcPct val="100000"/>
              </a:lnSpc>
              <a:spcBef>
                <a:spcPts val="0"/>
              </a:spcBef>
              <a:spcAft>
                <a:spcPts val="0"/>
              </a:spcAft>
              <a:buClr>
                <a:schemeClr val="dk2"/>
              </a:buClr>
              <a:buSzPts val="2400"/>
              <a:buFont typeface="Arial"/>
              <a:buChar char="•"/>
            </a:pPr>
            <a:r>
              <a:rPr b="0" i="0" lang="ar-SA" sz="2400" u="none" cap="none" strike="noStrike">
                <a:solidFill>
                  <a:srgbClr val="000000"/>
                </a:solidFill>
                <a:latin typeface="Arial"/>
                <a:ea typeface="Arial"/>
                <a:cs typeface="Arial"/>
                <a:sym typeface="Arial"/>
              </a:rPr>
              <a:t>تحديد الكفاءات الأساسية للمدرب القرين</a:t>
            </a:r>
            <a:endParaRPr/>
          </a:p>
          <a:p>
            <a:pPr indent="-285750" lvl="0" marL="285750" marR="0" rtl="1" algn="r">
              <a:lnSpc>
                <a:spcPct val="100000"/>
              </a:lnSpc>
              <a:spcBef>
                <a:spcPts val="0"/>
              </a:spcBef>
              <a:spcAft>
                <a:spcPts val="0"/>
              </a:spcAft>
              <a:buClr>
                <a:schemeClr val="dk2"/>
              </a:buClr>
              <a:buSzPts val="2400"/>
              <a:buFont typeface="Arial"/>
              <a:buChar char="•"/>
            </a:pPr>
            <a:r>
              <a:rPr b="0" i="0" lang="ar-SA" sz="2400" u="none" cap="none" strike="noStrike">
                <a:solidFill>
                  <a:srgbClr val="000000"/>
                </a:solidFill>
                <a:latin typeface="Arial"/>
                <a:ea typeface="Arial"/>
                <a:cs typeface="Arial"/>
                <a:sym typeface="Arial"/>
              </a:rPr>
              <a:t>وصف الغرض من دورة تعلم المعلمين ودور المدرب القرين في تنظيم وتسهيل التدريب</a:t>
            </a:r>
            <a:endParaRPr/>
          </a:p>
          <a:p>
            <a:pPr indent="-285750" lvl="0" marL="285750" marR="0" rtl="1" algn="r">
              <a:lnSpc>
                <a:spcPct val="100000"/>
              </a:lnSpc>
              <a:spcBef>
                <a:spcPts val="0"/>
              </a:spcBef>
              <a:spcAft>
                <a:spcPts val="0"/>
              </a:spcAft>
              <a:buClr>
                <a:schemeClr val="dk2"/>
              </a:buClr>
              <a:buSzPts val="2400"/>
              <a:buFont typeface="Arial"/>
              <a:buChar char="•"/>
            </a:pPr>
            <a:r>
              <a:rPr b="0" i="0" lang="ar-SA" sz="2400" u="none" cap="none" strike="noStrike">
                <a:solidFill>
                  <a:srgbClr val="000000"/>
                </a:solidFill>
                <a:latin typeface="Arial"/>
                <a:ea typeface="Arial"/>
                <a:cs typeface="Arial"/>
                <a:sym typeface="Arial"/>
              </a:rPr>
              <a:t>شرح سبب كون التدريب عنصرًا مهمًا في التطوير المهني المستمر للمعلم</a:t>
            </a:r>
            <a:endParaRPr/>
          </a:p>
        </p:txBody>
      </p:sp>
      <p:sp>
        <p:nvSpPr>
          <p:cNvPr id="119" name="Google Shape;119;p5"/>
          <p:cNvSpPr txBox="1"/>
          <p:nvPr>
            <p:ph idx="12" type="sldNum"/>
          </p:nvPr>
        </p:nvSpPr>
        <p:spPr>
          <a:xfrm>
            <a:off x="8456205" y="4781904"/>
            <a:ext cx="548699" cy="393600"/>
          </a:xfrm>
          <a:prstGeom prst="rect">
            <a:avLst/>
          </a:prstGeom>
          <a:noFill/>
          <a:ln>
            <a:noFill/>
          </a:ln>
        </p:spPr>
        <p:txBody>
          <a:bodyPr anchorCtr="0" anchor="ctr" bIns="91425" lIns="91425" spcFirstLastPara="1" rIns="91425" wrap="square" tIns="91425">
            <a:noAutofit/>
          </a:bodyPr>
          <a:lstStyle/>
          <a:p>
            <a:pPr indent="0" lvl="0" marL="0" marR="0" rtl="1" algn="r">
              <a:lnSpc>
                <a:spcPct val="100000"/>
              </a:lnSpc>
              <a:spcBef>
                <a:spcPts val="0"/>
              </a:spcBef>
              <a:spcAft>
                <a:spcPts val="0"/>
              </a:spcAft>
              <a:buClr>
                <a:schemeClr val="dk2"/>
              </a:buClr>
              <a:buSzPts val="325"/>
              <a:buFont typeface="Arial"/>
              <a:buNone/>
            </a:pPr>
            <a:fld id="{00000000-1234-1234-1234-123412341234}" type="slidenum">
              <a:rPr b="1" i="0" lang="ar-SA" sz="1300" u="none" cap="none" strike="noStrike">
                <a:solidFill>
                  <a:schemeClr val="lt1"/>
                </a:solidFill>
                <a:latin typeface="Arial"/>
                <a:ea typeface="Arial"/>
                <a:cs typeface="Arial"/>
                <a:sym typeface="Arial"/>
              </a:rPr>
              <a:t>‹#›</a:t>
            </a:fld>
            <a:endParaRPr b="1" i="0" sz="1300" u="none" cap="none" strike="noStrike">
              <a:solidFill>
                <a:schemeClr val="lt1"/>
              </a:solidFill>
              <a:latin typeface="Arial"/>
              <a:ea typeface="Arial"/>
              <a:cs typeface="Arial"/>
              <a:sym typeface="Arial"/>
            </a:endParaRPr>
          </a:p>
        </p:txBody>
      </p:sp>
      <p:sp>
        <p:nvSpPr>
          <p:cNvPr id="120" name="Google Shape;120;p5"/>
          <p:cNvSpPr txBox="1"/>
          <p:nvPr/>
        </p:nvSpPr>
        <p:spPr>
          <a:xfrm>
            <a:off x="744214" y="1313086"/>
            <a:ext cx="7812600" cy="461700"/>
          </a:xfrm>
          <a:prstGeom prst="rect">
            <a:avLst/>
          </a:prstGeom>
          <a:noFill/>
          <a:ln>
            <a:noFill/>
          </a:ln>
        </p:spPr>
        <p:txBody>
          <a:bodyPr anchorCtr="0" anchor="t" bIns="45700" lIns="91425" spcFirstLastPara="1" rIns="91425" wrap="square" tIns="45700">
            <a:noAutofit/>
          </a:bodyPr>
          <a:lstStyle/>
          <a:p>
            <a:pPr indent="0" lvl="0" marL="0" marR="0" rtl="1" algn="r">
              <a:lnSpc>
                <a:spcPct val="100000"/>
              </a:lnSpc>
              <a:spcBef>
                <a:spcPts val="0"/>
              </a:spcBef>
              <a:spcAft>
                <a:spcPts val="0"/>
              </a:spcAft>
              <a:buClr>
                <a:schemeClr val="dk1"/>
              </a:buClr>
              <a:buSzPts val="600"/>
              <a:buFont typeface="Arial"/>
              <a:buNone/>
            </a:pPr>
            <a:r>
              <a:rPr b="1" i="1" lang="ar-SA" sz="2400" u="none" cap="none" strike="noStrike">
                <a:solidFill>
                  <a:schemeClr val="dk1"/>
                </a:solidFill>
                <a:latin typeface="Arial"/>
                <a:ea typeface="Arial"/>
                <a:cs typeface="Arial"/>
                <a:sym typeface="Arial"/>
              </a:rPr>
              <a:t>بنهاية المحاضرة، سيكون المشارك قادرًا على:</a:t>
            </a:r>
            <a:endParaRPr b="0" i="0" sz="1400" u="none" cap="none" strike="noStrike">
              <a:solidFill>
                <a:srgbClr val="000000"/>
              </a:solidFill>
              <a:latin typeface="Arial"/>
              <a:ea typeface="Arial"/>
              <a:cs typeface="Arial"/>
              <a:sym typeface="Arial"/>
            </a:endParaRPr>
          </a:p>
        </p:txBody>
      </p:sp>
    </p:spTree>
  </p:cSld>
  <p:clrMapOvr>
    <a:masterClrMapping/>
  </p:clrMapOvr>
  <p:transition spd="slow">
    <p:fade/>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 name="Shape 124"/>
        <p:cNvGrpSpPr/>
        <p:nvPr/>
      </p:nvGrpSpPr>
      <p:grpSpPr>
        <a:xfrm>
          <a:off x="0" y="0"/>
          <a:ext cx="0" cy="0"/>
          <a:chOff x="0" y="0"/>
          <a:chExt cx="0" cy="0"/>
        </a:xfrm>
      </p:grpSpPr>
      <p:sp>
        <p:nvSpPr>
          <p:cNvPr id="125" name="Google Shape;125;p6"/>
          <p:cNvSpPr txBox="1"/>
          <p:nvPr>
            <p:ph idx="12" type="sldNum"/>
          </p:nvPr>
        </p:nvSpPr>
        <p:spPr>
          <a:xfrm>
            <a:off x="8659309" y="4792878"/>
            <a:ext cx="548699" cy="393600"/>
          </a:xfrm>
          <a:prstGeom prst="rect">
            <a:avLst/>
          </a:prstGeom>
          <a:noFill/>
          <a:ln>
            <a:noFill/>
          </a:ln>
        </p:spPr>
        <p:txBody>
          <a:bodyPr anchorCtr="0" anchor="ctr" bIns="91425" lIns="91425" spcFirstLastPara="1" rIns="91425" wrap="square" tIns="91425">
            <a:noAutofit/>
          </a:bodyPr>
          <a:lstStyle/>
          <a:p>
            <a:pPr indent="0" lvl="0" marL="0" marR="0" rtl="1" algn="l">
              <a:lnSpc>
                <a:spcPct val="100000"/>
              </a:lnSpc>
              <a:spcBef>
                <a:spcPts val="0"/>
              </a:spcBef>
              <a:spcAft>
                <a:spcPts val="0"/>
              </a:spcAft>
              <a:buClr>
                <a:srgbClr val="000000"/>
              </a:buClr>
              <a:buSzPts val="350"/>
              <a:buFont typeface="Arial"/>
              <a:buNone/>
            </a:pPr>
            <a:fld id="{00000000-1234-1234-1234-123412341234}" type="slidenum">
              <a:rPr b="1" i="0" lang="ar-SA" sz="1400" u="none" cap="none" strike="noStrike">
                <a:solidFill>
                  <a:schemeClr val="lt1"/>
                </a:solidFill>
                <a:latin typeface="Arial"/>
                <a:ea typeface="Arial"/>
                <a:cs typeface="Arial"/>
                <a:sym typeface="Arial"/>
              </a:rPr>
              <a:t>‹#›</a:t>
            </a:fld>
            <a:endParaRPr b="1" i="0" sz="1400" u="none" cap="none" strike="noStrike">
              <a:solidFill>
                <a:schemeClr val="lt1"/>
              </a:solidFill>
              <a:latin typeface="Arial"/>
              <a:ea typeface="Arial"/>
              <a:cs typeface="Arial"/>
              <a:sym typeface="Arial"/>
            </a:endParaRPr>
          </a:p>
        </p:txBody>
      </p:sp>
      <p:cxnSp>
        <p:nvCxnSpPr>
          <p:cNvPr id="126" name="Google Shape;126;p6"/>
          <p:cNvCxnSpPr/>
          <p:nvPr/>
        </p:nvCxnSpPr>
        <p:spPr>
          <a:xfrm>
            <a:off x="5199598" y="2241141"/>
            <a:ext cx="0" cy="0"/>
          </a:xfrm>
          <a:prstGeom prst="straightConnector1">
            <a:avLst/>
          </a:prstGeom>
          <a:noFill/>
          <a:ln cap="flat" cmpd="sng" w="19050">
            <a:solidFill>
              <a:schemeClr val="dk2"/>
            </a:solidFill>
            <a:prstDash val="solid"/>
            <a:round/>
            <a:headEnd len="sm" w="sm" type="none"/>
            <a:tailEnd len="sm" w="sm" type="none"/>
          </a:ln>
        </p:spPr>
      </p:cxnSp>
      <p:sp>
        <p:nvSpPr>
          <p:cNvPr id="127" name="Google Shape;127;p6"/>
          <p:cNvSpPr txBox="1"/>
          <p:nvPr/>
        </p:nvSpPr>
        <p:spPr>
          <a:xfrm>
            <a:off x="438912" y="237420"/>
            <a:ext cx="7206481" cy="891766"/>
          </a:xfrm>
          <a:prstGeom prst="rect">
            <a:avLst/>
          </a:prstGeom>
          <a:noFill/>
          <a:ln>
            <a:noFill/>
          </a:ln>
        </p:spPr>
        <p:txBody>
          <a:bodyPr anchorCtr="0" anchor="t" bIns="91425" lIns="91425" spcFirstLastPara="1" rIns="91425" wrap="square" tIns="91425">
            <a:noAutofit/>
          </a:bodyPr>
          <a:lstStyle/>
          <a:p>
            <a:pPr indent="0" lvl="0" marL="0" marR="0" rtl="1" algn="r">
              <a:lnSpc>
                <a:spcPct val="100000"/>
              </a:lnSpc>
              <a:spcBef>
                <a:spcPts val="0"/>
              </a:spcBef>
              <a:spcAft>
                <a:spcPts val="0"/>
              </a:spcAft>
              <a:buClr>
                <a:srgbClr val="FFFFFF"/>
              </a:buClr>
              <a:buSzPts val="1200"/>
              <a:buFont typeface="Arial"/>
              <a:buNone/>
            </a:pPr>
            <a:r>
              <a:rPr b="1" i="0" lang="ar-SA" sz="4800" u="none" cap="none" strike="noStrike">
                <a:solidFill>
                  <a:schemeClr val="dk1"/>
                </a:solidFill>
                <a:latin typeface="Arial"/>
                <a:ea typeface="Arial"/>
                <a:cs typeface="Arial"/>
                <a:sym typeface="Arial"/>
              </a:rPr>
              <a:t>من المدرب ومن القرين؟</a:t>
            </a:r>
            <a:endParaRPr b="0" i="0" sz="1400" u="none" cap="none" strike="noStrike">
              <a:solidFill>
                <a:srgbClr val="000000"/>
              </a:solidFill>
              <a:latin typeface="Arial"/>
              <a:ea typeface="Arial"/>
              <a:cs typeface="Arial"/>
              <a:sym typeface="Arial"/>
            </a:endParaRPr>
          </a:p>
        </p:txBody>
      </p:sp>
      <p:sp>
        <p:nvSpPr>
          <p:cNvPr id="128" name="Google Shape;128;p6"/>
          <p:cNvSpPr/>
          <p:nvPr/>
        </p:nvSpPr>
        <p:spPr>
          <a:xfrm>
            <a:off x="429600" y="1262000"/>
            <a:ext cx="8284800" cy="3170100"/>
          </a:xfrm>
          <a:prstGeom prst="rect">
            <a:avLst/>
          </a:prstGeom>
          <a:noFill/>
          <a:ln>
            <a:noFill/>
          </a:ln>
        </p:spPr>
        <p:txBody>
          <a:bodyPr anchorCtr="0" anchor="t" bIns="45700" lIns="91425" spcFirstLastPara="1" rIns="91425" wrap="square" tIns="45700">
            <a:noAutofit/>
          </a:bodyPr>
          <a:lstStyle/>
          <a:p>
            <a:pPr indent="0" lvl="0" marL="0" marR="0" rtl="1" algn="r">
              <a:lnSpc>
                <a:spcPct val="100000"/>
              </a:lnSpc>
              <a:spcBef>
                <a:spcPts val="0"/>
              </a:spcBef>
              <a:spcAft>
                <a:spcPts val="0"/>
              </a:spcAft>
              <a:buClr>
                <a:srgbClr val="000000"/>
              </a:buClr>
              <a:buSzPts val="750"/>
              <a:buFont typeface="Arial"/>
              <a:buNone/>
            </a:pPr>
            <a:r>
              <a:rPr b="0" i="0" lang="ar-SA" sz="3000" u="none" cap="none" strike="noStrike">
                <a:solidFill>
                  <a:srgbClr val="000000"/>
                </a:solidFill>
                <a:latin typeface="Arial"/>
                <a:ea typeface="Arial"/>
                <a:cs typeface="Arial"/>
                <a:sym typeface="Arial"/>
              </a:rPr>
              <a:t>المدرب القرين هو الشخص الذي يشجع الممارسة التعاونية والتأملية بين المعلمين ويدعم احتياجات المعلمين وأهدافهم وتطويرهم المهني باستخدام مجموعة متنوعة من التقنيات المختلفة (دورات تعلم المعلم، وزيارات الفصل الدراسي، والملاحظات، التدريس الجماعي، التخطيط للدروس المشتركة، إلخ). </a:t>
            </a:r>
            <a:endParaRPr b="0" i="0" sz="1400" u="none" cap="none" strike="noStrike">
              <a:solidFill>
                <a:srgbClr val="000000"/>
              </a:solidFill>
              <a:latin typeface="Arial"/>
              <a:ea typeface="Arial"/>
              <a:cs typeface="Arial"/>
              <a:sym typeface="Arial"/>
            </a:endParaRPr>
          </a:p>
        </p:txBody>
      </p:sp>
    </p:spTree>
  </p:cSld>
  <p:clrMapOvr>
    <a:masterClrMapping/>
  </p:clrMapOvr>
  <p:transition spd="slow">
    <p:fade/>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 name="Shape 132"/>
        <p:cNvGrpSpPr/>
        <p:nvPr/>
      </p:nvGrpSpPr>
      <p:grpSpPr>
        <a:xfrm>
          <a:off x="0" y="0"/>
          <a:ext cx="0" cy="0"/>
          <a:chOff x="0" y="0"/>
          <a:chExt cx="0" cy="0"/>
        </a:xfrm>
      </p:grpSpPr>
      <p:sp>
        <p:nvSpPr>
          <p:cNvPr id="133" name="Google Shape;133;p7"/>
          <p:cNvSpPr txBox="1"/>
          <p:nvPr>
            <p:ph type="title"/>
          </p:nvPr>
        </p:nvSpPr>
        <p:spPr>
          <a:xfrm>
            <a:off x="471300" y="307352"/>
            <a:ext cx="8229600" cy="912900"/>
          </a:xfrm>
          <a:prstGeom prst="rect">
            <a:avLst/>
          </a:prstGeom>
          <a:noFill/>
          <a:ln>
            <a:noFill/>
          </a:ln>
        </p:spPr>
        <p:txBody>
          <a:bodyPr anchorCtr="0" anchor="b" bIns="91425" lIns="91425" spcFirstLastPara="1" rIns="91425" wrap="square" tIns="91425">
            <a:noAutofit/>
          </a:bodyPr>
          <a:lstStyle/>
          <a:p>
            <a:pPr indent="0" lvl="0" marL="0" marR="0" rtl="1" algn="ctr">
              <a:lnSpc>
                <a:spcPct val="100000"/>
              </a:lnSpc>
              <a:spcBef>
                <a:spcPts val="0"/>
              </a:spcBef>
              <a:spcAft>
                <a:spcPts val="0"/>
              </a:spcAft>
              <a:buClr>
                <a:schemeClr val="lt1"/>
              </a:buClr>
              <a:buSzPts val="900"/>
              <a:buFont typeface="Arial"/>
              <a:buNone/>
            </a:pPr>
            <a:r>
              <a:rPr b="1" i="0" lang="ar-SA" sz="3600" u="none" cap="none" strike="noStrike">
                <a:solidFill>
                  <a:schemeClr val="dk1"/>
                </a:solidFill>
                <a:latin typeface="Arial"/>
                <a:ea typeface="Arial"/>
                <a:cs typeface="Arial"/>
                <a:sym typeface="Arial"/>
              </a:rPr>
              <a:t>التدريب في مجال التطوير المهني للمعلمين (TPD)</a:t>
            </a:r>
            <a:endParaRPr/>
          </a:p>
        </p:txBody>
      </p:sp>
      <p:sp>
        <p:nvSpPr>
          <p:cNvPr id="134" name="Google Shape;134;p7"/>
          <p:cNvSpPr txBox="1"/>
          <p:nvPr>
            <p:ph idx="12" type="sldNum"/>
          </p:nvPr>
        </p:nvSpPr>
        <p:spPr>
          <a:xfrm>
            <a:off x="8412450" y="4786476"/>
            <a:ext cx="548699" cy="393600"/>
          </a:xfrm>
          <a:prstGeom prst="rect">
            <a:avLst/>
          </a:prstGeom>
          <a:noFill/>
          <a:ln>
            <a:noFill/>
          </a:ln>
        </p:spPr>
        <p:txBody>
          <a:bodyPr anchorCtr="0" anchor="ctr" bIns="91425" lIns="91425" spcFirstLastPara="1" rIns="91425" wrap="square" tIns="91425">
            <a:noAutofit/>
          </a:bodyPr>
          <a:lstStyle/>
          <a:p>
            <a:pPr indent="0" lvl="0" marL="0" marR="0" rtl="1" algn="r">
              <a:lnSpc>
                <a:spcPct val="100000"/>
              </a:lnSpc>
              <a:spcBef>
                <a:spcPts val="0"/>
              </a:spcBef>
              <a:spcAft>
                <a:spcPts val="0"/>
              </a:spcAft>
              <a:buClr>
                <a:schemeClr val="dk2"/>
              </a:buClr>
              <a:buSzPts val="325"/>
              <a:buFont typeface="Arial"/>
              <a:buNone/>
            </a:pPr>
            <a:fld id="{00000000-1234-1234-1234-123412341234}" type="slidenum">
              <a:rPr b="1" i="0" lang="ar-SA" sz="1300" u="none" cap="none" strike="noStrike">
                <a:solidFill>
                  <a:schemeClr val="lt1"/>
                </a:solidFill>
                <a:latin typeface="Arial"/>
                <a:ea typeface="Arial"/>
                <a:cs typeface="Arial"/>
                <a:sym typeface="Arial"/>
              </a:rPr>
              <a:t>‹#›</a:t>
            </a:fld>
            <a:endParaRPr b="1" i="0" sz="1300" u="none" cap="none" strike="noStrike">
              <a:solidFill>
                <a:schemeClr val="lt1"/>
              </a:solidFill>
              <a:latin typeface="Arial"/>
              <a:ea typeface="Arial"/>
              <a:cs typeface="Arial"/>
              <a:sym typeface="Arial"/>
            </a:endParaRPr>
          </a:p>
        </p:txBody>
      </p:sp>
      <p:cxnSp>
        <p:nvCxnSpPr>
          <p:cNvPr id="135" name="Google Shape;135;p7"/>
          <p:cNvCxnSpPr/>
          <p:nvPr/>
        </p:nvCxnSpPr>
        <p:spPr>
          <a:xfrm>
            <a:off x="4586110" y="1709050"/>
            <a:ext cx="0" cy="3040800"/>
          </a:xfrm>
          <a:prstGeom prst="straightConnector1">
            <a:avLst/>
          </a:prstGeom>
          <a:noFill/>
          <a:ln cap="flat" cmpd="sng" w="25400">
            <a:solidFill>
              <a:srgbClr val="000000"/>
            </a:solidFill>
            <a:prstDash val="solid"/>
            <a:round/>
            <a:headEnd len="sm" w="sm" type="none"/>
            <a:tailEnd len="sm" w="sm" type="none"/>
          </a:ln>
          <a:effectLst>
            <a:outerShdw blurRad="39999" rotWithShape="0" dir="5400000" dist="20000">
              <a:srgbClr val="000000">
                <a:alpha val="35686"/>
              </a:srgbClr>
            </a:outerShdw>
          </a:effectLst>
        </p:spPr>
      </p:cxnSp>
      <p:cxnSp>
        <p:nvCxnSpPr>
          <p:cNvPr id="136" name="Google Shape;136;p7"/>
          <p:cNvCxnSpPr/>
          <p:nvPr/>
        </p:nvCxnSpPr>
        <p:spPr>
          <a:xfrm flipH="1">
            <a:off x="1854890" y="2243991"/>
            <a:ext cx="5434200" cy="9600"/>
          </a:xfrm>
          <a:prstGeom prst="straightConnector1">
            <a:avLst/>
          </a:prstGeom>
          <a:noFill/>
          <a:ln cap="flat" cmpd="sng" w="25400">
            <a:solidFill>
              <a:srgbClr val="000000"/>
            </a:solidFill>
            <a:prstDash val="solid"/>
            <a:round/>
            <a:headEnd len="sm" w="sm" type="none"/>
            <a:tailEnd len="sm" w="sm" type="none"/>
          </a:ln>
          <a:effectLst>
            <a:outerShdw blurRad="39999" rotWithShape="0" dir="5400000" dist="20000">
              <a:srgbClr val="000000">
                <a:alpha val="35686"/>
              </a:srgbClr>
            </a:outerShdw>
          </a:effectLst>
        </p:spPr>
      </p:cxnSp>
      <p:sp>
        <p:nvSpPr>
          <p:cNvPr id="137" name="Google Shape;137;p7"/>
          <p:cNvSpPr txBox="1"/>
          <p:nvPr/>
        </p:nvSpPr>
        <p:spPr>
          <a:xfrm>
            <a:off x="1940725" y="1709050"/>
            <a:ext cx="2436900" cy="369300"/>
          </a:xfrm>
          <a:prstGeom prst="rect">
            <a:avLst/>
          </a:prstGeom>
          <a:noFill/>
          <a:ln>
            <a:noFill/>
          </a:ln>
        </p:spPr>
        <p:txBody>
          <a:bodyPr anchorCtr="0" anchor="t"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400"/>
              <a:buFont typeface="Arial"/>
              <a:buNone/>
            </a:pPr>
            <a:r>
              <a:rPr b="1" i="0" lang="ar-SA" sz="1400" u="none" cap="none" strike="noStrike">
                <a:solidFill>
                  <a:srgbClr val="000000"/>
                </a:solidFill>
                <a:latin typeface="Arial"/>
                <a:ea typeface="Arial"/>
                <a:cs typeface="Arial"/>
                <a:sym typeface="Arial"/>
              </a:rPr>
              <a:t>ما هي المهارات الثلاث التي أود تطويرها؟</a:t>
            </a:r>
            <a:endParaRPr b="0" i="0" sz="1400" u="none" cap="none" strike="noStrike">
              <a:solidFill>
                <a:srgbClr val="000000"/>
              </a:solidFill>
              <a:latin typeface="Arial"/>
              <a:ea typeface="Arial"/>
              <a:cs typeface="Arial"/>
              <a:sym typeface="Arial"/>
            </a:endParaRPr>
          </a:p>
        </p:txBody>
      </p:sp>
      <p:sp>
        <p:nvSpPr>
          <p:cNvPr id="138" name="Google Shape;138;p7"/>
          <p:cNvSpPr txBox="1"/>
          <p:nvPr/>
        </p:nvSpPr>
        <p:spPr>
          <a:xfrm>
            <a:off x="4756708" y="1661775"/>
            <a:ext cx="2161800" cy="369300"/>
          </a:xfrm>
          <a:prstGeom prst="rect">
            <a:avLst/>
          </a:prstGeom>
          <a:noFill/>
          <a:ln>
            <a:noFill/>
          </a:ln>
        </p:spPr>
        <p:txBody>
          <a:bodyPr anchorCtr="0" anchor="t"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400"/>
              <a:buFont typeface="Arial"/>
              <a:buNone/>
            </a:pPr>
            <a:r>
              <a:rPr b="1" i="0" lang="ar-SA" sz="1400" u="none" cap="none" strike="noStrike">
                <a:solidFill>
                  <a:srgbClr val="000000"/>
                </a:solidFill>
                <a:latin typeface="Arial"/>
                <a:ea typeface="Arial"/>
                <a:cs typeface="Arial"/>
                <a:sym typeface="Arial"/>
              </a:rPr>
              <a:t>ما الذي أحتاج إليه لتطوير هذه المهارات؟</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 name="Shape 142"/>
        <p:cNvGrpSpPr/>
        <p:nvPr/>
      </p:nvGrpSpPr>
      <p:grpSpPr>
        <a:xfrm>
          <a:off x="0" y="0"/>
          <a:ext cx="0" cy="0"/>
          <a:chOff x="0" y="0"/>
          <a:chExt cx="0" cy="0"/>
        </a:xfrm>
      </p:grpSpPr>
      <p:sp>
        <p:nvSpPr>
          <p:cNvPr id="143" name="Google Shape;143;p8"/>
          <p:cNvSpPr txBox="1"/>
          <p:nvPr>
            <p:ph type="title"/>
          </p:nvPr>
        </p:nvSpPr>
        <p:spPr>
          <a:xfrm>
            <a:off x="582981" y="182075"/>
            <a:ext cx="8229600" cy="994800"/>
          </a:xfrm>
          <a:prstGeom prst="rect">
            <a:avLst/>
          </a:prstGeom>
          <a:noFill/>
          <a:ln>
            <a:noFill/>
          </a:ln>
        </p:spPr>
        <p:txBody>
          <a:bodyPr anchorCtr="0" anchor="b" bIns="91425" lIns="91425" spcFirstLastPara="1" rIns="91425" wrap="square" tIns="91425">
            <a:noAutofit/>
          </a:bodyPr>
          <a:lstStyle/>
          <a:p>
            <a:pPr indent="0" lvl="0" marL="0" marR="0" rtl="1" algn="r">
              <a:lnSpc>
                <a:spcPct val="100000"/>
              </a:lnSpc>
              <a:spcBef>
                <a:spcPts val="0"/>
              </a:spcBef>
              <a:spcAft>
                <a:spcPts val="0"/>
              </a:spcAft>
              <a:buClr>
                <a:schemeClr val="lt1"/>
              </a:buClr>
              <a:buSzPts val="1100"/>
              <a:buFont typeface="Arial"/>
              <a:buNone/>
            </a:pPr>
            <a:r>
              <a:rPr b="1" i="0" lang="ar-SA" sz="4400" u="none" cap="none" strike="noStrike">
                <a:solidFill>
                  <a:schemeClr val="dk1"/>
                </a:solidFill>
                <a:latin typeface="Arial"/>
                <a:ea typeface="Arial"/>
                <a:cs typeface="Arial"/>
                <a:sym typeface="Arial"/>
              </a:rPr>
              <a:t>دورة تعلّم المعلمين</a:t>
            </a:r>
            <a:endParaRPr/>
          </a:p>
        </p:txBody>
      </p:sp>
      <p:sp>
        <p:nvSpPr>
          <p:cNvPr id="144" name="Google Shape;144;p8"/>
          <p:cNvSpPr txBox="1"/>
          <p:nvPr>
            <p:ph idx="1" type="body"/>
          </p:nvPr>
        </p:nvSpPr>
        <p:spPr>
          <a:xfrm>
            <a:off x="365100" y="1033175"/>
            <a:ext cx="8413800" cy="1268700"/>
          </a:xfrm>
          <a:prstGeom prst="rect">
            <a:avLst/>
          </a:prstGeom>
          <a:noFill/>
          <a:ln>
            <a:noFill/>
          </a:ln>
        </p:spPr>
        <p:txBody>
          <a:bodyPr anchorCtr="0" anchor="t" bIns="91425" lIns="91425" spcFirstLastPara="1" rIns="91425" wrap="square" tIns="91425">
            <a:noAutofit/>
          </a:bodyPr>
          <a:lstStyle/>
          <a:p>
            <a:pPr indent="0" lvl="0" marL="0" marR="0" rtl="1" algn="r">
              <a:lnSpc>
                <a:spcPct val="100000"/>
              </a:lnSpc>
              <a:spcBef>
                <a:spcPts val="0"/>
              </a:spcBef>
              <a:spcAft>
                <a:spcPts val="0"/>
              </a:spcAft>
              <a:buClr>
                <a:schemeClr val="dk2"/>
              </a:buClr>
              <a:buSzPts val="500"/>
              <a:buFont typeface="Arial"/>
              <a:buNone/>
            </a:pPr>
            <a:r>
              <a:rPr b="0" i="0" lang="ar-SA" sz="2000" u="none" cap="none" strike="noStrike">
                <a:solidFill>
                  <a:srgbClr val="000000"/>
                </a:solidFill>
                <a:latin typeface="Arial"/>
                <a:ea typeface="Arial"/>
                <a:cs typeface="Arial"/>
                <a:sym typeface="Arial"/>
              </a:rPr>
              <a:t>دورة تعلم المعلم هي جلسة مشاركة جماعية للمساعدة في إنشاء مجتمع مهني من المعلمين الذين يدعمون ويشجعون بعضهم البعض على تلبية احتياجاتهم. تحتوي دورات تعلم المعلمين على 4 </a:t>
            </a:r>
            <a:r>
              <a:rPr lang="ar-SA" sz="2000"/>
              <a:t>خ</a:t>
            </a:r>
            <a:r>
              <a:rPr b="0" i="0" lang="ar-SA" sz="2000" u="none" cap="none" strike="noStrike">
                <a:solidFill>
                  <a:srgbClr val="000000"/>
                </a:solidFill>
                <a:latin typeface="Arial"/>
                <a:ea typeface="Arial"/>
                <a:cs typeface="Arial"/>
                <a:sym typeface="Arial"/>
              </a:rPr>
              <a:t>طوات: </a:t>
            </a:r>
            <a:endParaRPr/>
          </a:p>
          <a:p>
            <a:pPr indent="0" lvl="0" marL="0" marR="0" rtl="1" algn="l">
              <a:lnSpc>
                <a:spcPct val="100000"/>
              </a:lnSpc>
              <a:spcBef>
                <a:spcPts val="0"/>
              </a:spcBef>
              <a:spcAft>
                <a:spcPts val="0"/>
              </a:spcAft>
              <a:buClr>
                <a:schemeClr val="dk2"/>
              </a:buClr>
              <a:buSzPts val="600"/>
              <a:buFont typeface="Arial"/>
              <a:buNone/>
            </a:pPr>
            <a:r>
              <a:t/>
            </a:r>
            <a:endParaRPr b="0" i="0" sz="2400" u="none" cap="none" strike="noStrike">
              <a:solidFill>
                <a:srgbClr val="000000"/>
              </a:solidFill>
              <a:latin typeface="Arial"/>
              <a:ea typeface="Arial"/>
              <a:cs typeface="Arial"/>
              <a:sym typeface="Arial"/>
            </a:endParaRPr>
          </a:p>
        </p:txBody>
      </p:sp>
      <p:sp>
        <p:nvSpPr>
          <p:cNvPr id="145" name="Google Shape;145;p8"/>
          <p:cNvSpPr txBox="1"/>
          <p:nvPr>
            <p:ph idx="12" type="sldNum"/>
          </p:nvPr>
        </p:nvSpPr>
        <p:spPr>
          <a:xfrm>
            <a:off x="8447061" y="4795470"/>
            <a:ext cx="548699" cy="393600"/>
          </a:xfrm>
          <a:prstGeom prst="rect">
            <a:avLst/>
          </a:prstGeom>
          <a:noFill/>
          <a:ln>
            <a:noFill/>
          </a:ln>
        </p:spPr>
        <p:txBody>
          <a:bodyPr anchorCtr="0" anchor="ctr" bIns="91425" lIns="91425" spcFirstLastPara="1" rIns="91425" wrap="square" tIns="91425">
            <a:noAutofit/>
          </a:bodyPr>
          <a:lstStyle/>
          <a:p>
            <a:pPr indent="0" lvl="0" marL="0" marR="0" rtl="1" algn="r">
              <a:lnSpc>
                <a:spcPct val="100000"/>
              </a:lnSpc>
              <a:spcBef>
                <a:spcPts val="0"/>
              </a:spcBef>
              <a:spcAft>
                <a:spcPts val="0"/>
              </a:spcAft>
              <a:buClr>
                <a:schemeClr val="dk2"/>
              </a:buClr>
              <a:buSzPts val="325"/>
              <a:buFont typeface="Arial"/>
              <a:buNone/>
            </a:pPr>
            <a:fld id="{00000000-1234-1234-1234-123412341234}" type="slidenum">
              <a:rPr b="1" i="0" lang="ar-SA" sz="1300" u="none" cap="none" strike="noStrike">
                <a:solidFill>
                  <a:schemeClr val="lt1"/>
                </a:solidFill>
                <a:latin typeface="Arial"/>
                <a:ea typeface="Arial"/>
                <a:cs typeface="Arial"/>
                <a:sym typeface="Arial"/>
              </a:rPr>
              <a:t>‹#›</a:t>
            </a:fld>
            <a:endParaRPr b="1" i="0" sz="1300" u="none" cap="none" strike="noStrike">
              <a:solidFill>
                <a:schemeClr val="lt1"/>
              </a:solidFill>
              <a:latin typeface="Arial"/>
              <a:ea typeface="Arial"/>
              <a:cs typeface="Arial"/>
              <a:sym typeface="Arial"/>
            </a:endParaRPr>
          </a:p>
        </p:txBody>
      </p:sp>
      <p:sp>
        <p:nvSpPr>
          <p:cNvPr id="146" name="Google Shape;146;p8"/>
          <p:cNvSpPr/>
          <p:nvPr/>
        </p:nvSpPr>
        <p:spPr>
          <a:xfrm>
            <a:off x="4205126" y="2362000"/>
            <a:ext cx="885000" cy="860700"/>
          </a:xfrm>
          <a:prstGeom prst="ellipse">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5686"/>
              </a:srgbClr>
            </a:outerShdw>
          </a:effectLst>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chemeClr val="dk1"/>
              </a:buClr>
              <a:buSzPts val="350"/>
              <a:buFont typeface="Arial"/>
              <a:buNone/>
            </a:pPr>
            <a:r>
              <a:rPr b="1" i="0" lang="ar-SA" sz="1400" u="none" cap="none" strike="noStrike">
                <a:solidFill>
                  <a:schemeClr val="dk1"/>
                </a:solidFill>
                <a:latin typeface="Arial"/>
                <a:ea typeface="Arial"/>
                <a:cs typeface="Arial"/>
                <a:sym typeface="Arial"/>
              </a:rPr>
              <a:t>الخطوة </a:t>
            </a:r>
            <a:endParaRPr b="0" i="0" sz="1400" u="none" cap="none" strike="noStrike">
              <a:solidFill>
                <a:srgbClr val="000000"/>
              </a:solidFill>
              <a:latin typeface="Arial"/>
              <a:ea typeface="Arial"/>
              <a:cs typeface="Arial"/>
              <a:sym typeface="Arial"/>
            </a:endParaRPr>
          </a:p>
          <a:p>
            <a:pPr indent="0" lvl="0" marL="0" marR="0" rtl="1" algn="ctr">
              <a:lnSpc>
                <a:spcPct val="100000"/>
              </a:lnSpc>
              <a:spcBef>
                <a:spcPts val="0"/>
              </a:spcBef>
              <a:spcAft>
                <a:spcPts val="0"/>
              </a:spcAft>
              <a:buClr>
                <a:schemeClr val="dk1"/>
              </a:buClr>
              <a:buSzPts val="350"/>
              <a:buFont typeface="Arial"/>
              <a:buNone/>
            </a:pPr>
            <a:r>
              <a:rPr b="1" i="0" lang="ar-SA" sz="1400" u="none" cap="none" strike="noStrike">
                <a:solidFill>
                  <a:schemeClr val="dk1"/>
                </a:solidFill>
                <a:latin typeface="Arial"/>
                <a:ea typeface="Arial"/>
                <a:cs typeface="Arial"/>
                <a:sym typeface="Arial"/>
              </a:rPr>
              <a:t>1</a:t>
            </a:r>
            <a:endParaRPr b="0" i="0" sz="1400" u="none" cap="none" strike="noStrike">
              <a:solidFill>
                <a:srgbClr val="000000"/>
              </a:solidFill>
              <a:latin typeface="Arial"/>
              <a:ea typeface="Arial"/>
              <a:cs typeface="Arial"/>
              <a:sym typeface="Arial"/>
            </a:endParaRPr>
          </a:p>
        </p:txBody>
      </p:sp>
      <p:sp>
        <p:nvSpPr>
          <p:cNvPr id="147" name="Google Shape;147;p8"/>
          <p:cNvSpPr/>
          <p:nvPr/>
        </p:nvSpPr>
        <p:spPr>
          <a:xfrm>
            <a:off x="4205126" y="3766050"/>
            <a:ext cx="885000" cy="860700"/>
          </a:xfrm>
          <a:prstGeom prst="ellipse">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5686"/>
              </a:srgbClr>
            </a:outerShdw>
          </a:effectLst>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chemeClr val="dk1"/>
              </a:buClr>
              <a:buSzPts val="350"/>
              <a:buFont typeface="Arial"/>
              <a:buNone/>
            </a:pPr>
            <a:r>
              <a:rPr b="1" i="0" lang="ar-SA" sz="1400" u="none" cap="none" strike="noStrike">
                <a:solidFill>
                  <a:schemeClr val="dk1"/>
                </a:solidFill>
                <a:latin typeface="Arial"/>
                <a:ea typeface="Arial"/>
                <a:cs typeface="Arial"/>
                <a:sym typeface="Arial"/>
              </a:rPr>
              <a:t>الخطوة 3</a:t>
            </a:r>
            <a:endParaRPr b="0" i="0" sz="1400" u="none" cap="none" strike="noStrike">
              <a:solidFill>
                <a:srgbClr val="000000"/>
              </a:solidFill>
              <a:latin typeface="Arial"/>
              <a:ea typeface="Arial"/>
              <a:cs typeface="Arial"/>
              <a:sym typeface="Arial"/>
            </a:endParaRPr>
          </a:p>
        </p:txBody>
      </p:sp>
      <p:sp>
        <p:nvSpPr>
          <p:cNvPr id="148" name="Google Shape;148;p8"/>
          <p:cNvSpPr/>
          <p:nvPr/>
        </p:nvSpPr>
        <p:spPr>
          <a:xfrm>
            <a:off x="5532724" y="3116725"/>
            <a:ext cx="885000" cy="860700"/>
          </a:xfrm>
          <a:prstGeom prst="ellipse">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5686"/>
              </a:srgbClr>
            </a:outerShdw>
          </a:effectLst>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chemeClr val="dk1"/>
              </a:buClr>
              <a:buSzPts val="350"/>
              <a:buFont typeface="Arial"/>
              <a:buNone/>
            </a:pPr>
            <a:r>
              <a:rPr b="1" i="0" lang="ar-SA" sz="1400" u="none" cap="none" strike="noStrike">
                <a:solidFill>
                  <a:schemeClr val="dk1"/>
                </a:solidFill>
                <a:latin typeface="Arial"/>
                <a:ea typeface="Arial"/>
                <a:cs typeface="Arial"/>
                <a:sym typeface="Arial"/>
              </a:rPr>
              <a:t>الخطوة 2</a:t>
            </a:r>
            <a:endParaRPr b="0" i="0" sz="1400" u="none" cap="none" strike="noStrike">
              <a:solidFill>
                <a:srgbClr val="000000"/>
              </a:solidFill>
              <a:latin typeface="Arial"/>
              <a:ea typeface="Arial"/>
              <a:cs typeface="Arial"/>
              <a:sym typeface="Arial"/>
            </a:endParaRPr>
          </a:p>
        </p:txBody>
      </p:sp>
      <p:sp>
        <p:nvSpPr>
          <p:cNvPr id="149" name="Google Shape;149;p8"/>
          <p:cNvSpPr/>
          <p:nvPr/>
        </p:nvSpPr>
        <p:spPr>
          <a:xfrm>
            <a:off x="2644526" y="3116725"/>
            <a:ext cx="938400" cy="860700"/>
          </a:xfrm>
          <a:prstGeom prst="ellipse">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5686"/>
              </a:srgbClr>
            </a:outerShdw>
          </a:effectLst>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chemeClr val="dk1"/>
              </a:buClr>
              <a:buSzPts val="350"/>
              <a:buFont typeface="Arial"/>
              <a:buNone/>
            </a:pPr>
            <a:r>
              <a:rPr b="1" i="0" lang="ar-SA" sz="1400" u="none" cap="none" strike="noStrike">
                <a:solidFill>
                  <a:schemeClr val="dk1"/>
                </a:solidFill>
                <a:latin typeface="Arial"/>
                <a:ea typeface="Arial"/>
                <a:cs typeface="Arial"/>
                <a:sym typeface="Arial"/>
              </a:rPr>
              <a:t>الخطوة 4</a:t>
            </a:r>
            <a:endParaRPr b="0" i="0" sz="1400" u="none" cap="none" strike="noStrike">
              <a:solidFill>
                <a:srgbClr val="000000"/>
              </a:solidFill>
              <a:latin typeface="Arial"/>
              <a:ea typeface="Arial"/>
              <a:cs typeface="Arial"/>
              <a:sym typeface="Arial"/>
            </a:endParaRPr>
          </a:p>
        </p:txBody>
      </p:sp>
      <p:sp>
        <p:nvSpPr>
          <p:cNvPr id="150" name="Google Shape;150;p8"/>
          <p:cNvSpPr/>
          <p:nvPr/>
        </p:nvSpPr>
        <p:spPr>
          <a:xfrm rot="-2667974">
            <a:off x="5229166" y="2794189"/>
            <a:ext cx="322000" cy="528700"/>
          </a:xfrm>
          <a:prstGeom prst="downArrow">
            <a:avLst>
              <a:gd fmla="val 50000" name="adj1"/>
              <a:gd fmla="val 50000" name="adj2"/>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5686"/>
              </a:srgbClr>
            </a:outerShdw>
          </a:effectLst>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sp>
        <p:nvSpPr>
          <p:cNvPr id="151" name="Google Shape;151;p8"/>
          <p:cNvSpPr/>
          <p:nvPr/>
        </p:nvSpPr>
        <p:spPr>
          <a:xfrm rot="3110182">
            <a:off x="5179811" y="3721553"/>
            <a:ext cx="363440" cy="574537"/>
          </a:xfrm>
          <a:prstGeom prst="downArrow">
            <a:avLst>
              <a:gd fmla="val 50000" name="adj1"/>
              <a:gd fmla="val 50000" name="adj2"/>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5686"/>
              </a:srgbClr>
            </a:outerShdw>
          </a:effectLst>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sp>
        <p:nvSpPr>
          <p:cNvPr id="152" name="Google Shape;152;p8"/>
          <p:cNvSpPr/>
          <p:nvPr/>
        </p:nvSpPr>
        <p:spPr>
          <a:xfrm rot="7385527">
            <a:off x="3656501" y="3761064"/>
            <a:ext cx="363441" cy="574536"/>
          </a:xfrm>
          <a:prstGeom prst="downArrow">
            <a:avLst>
              <a:gd fmla="val 50000" name="adj1"/>
              <a:gd fmla="val 50000" name="adj2"/>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5686"/>
              </a:srgbClr>
            </a:outerShdw>
          </a:effectLst>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sp>
        <p:nvSpPr>
          <p:cNvPr id="153" name="Google Shape;153;p8"/>
          <p:cNvSpPr/>
          <p:nvPr/>
        </p:nvSpPr>
        <p:spPr>
          <a:xfrm rot="-7099652">
            <a:off x="3656500" y="2778925"/>
            <a:ext cx="363441" cy="574537"/>
          </a:xfrm>
          <a:prstGeom prst="downArrow">
            <a:avLst>
              <a:gd fmla="val 50000" name="adj1"/>
              <a:gd fmla="val 50000" name="adj2"/>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5686"/>
              </a:srgbClr>
            </a:outerShdw>
          </a:effectLst>
        </p:spPr>
        <p:txBody>
          <a:bodyPr anchorCtr="0" anchor="ctr" bIns="45700" lIns="91425" spcFirstLastPara="1" rIns="91425" wrap="square" tIns="45700">
            <a:noAutofit/>
          </a:bodyPr>
          <a:lstStyle/>
          <a:p>
            <a:pPr indent="0" lvl="0" marL="0" marR="0" rtl="1"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sp>
        <p:nvSpPr>
          <p:cNvPr id="154" name="Google Shape;154;p8"/>
          <p:cNvSpPr txBox="1"/>
          <p:nvPr/>
        </p:nvSpPr>
        <p:spPr>
          <a:xfrm>
            <a:off x="5044933" y="2449327"/>
            <a:ext cx="3816843" cy="307777"/>
          </a:xfrm>
          <a:prstGeom prst="rect">
            <a:avLst/>
          </a:prstGeom>
          <a:noFill/>
          <a:ln>
            <a:noFill/>
          </a:ln>
        </p:spPr>
        <p:txBody>
          <a:bodyPr anchorCtr="0" anchor="t" bIns="45700" lIns="91425" spcFirstLastPara="1" rIns="91425" wrap="square" tIns="45700">
            <a:noAutofit/>
          </a:bodyPr>
          <a:lstStyle/>
          <a:p>
            <a:pPr indent="0" lvl="0" marL="0" marR="0" rtl="1" algn="l">
              <a:lnSpc>
                <a:spcPct val="100000"/>
              </a:lnSpc>
              <a:spcBef>
                <a:spcPts val="0"/>
              </a:spcBef>
              <a:spcAft>
                <a:spcPts val="0"/>
              </a:spcAft>
              <a:buClr>
                <a:srgbClr val="000000"/>
              </a:buClr>
              <a:buSzPts val="350"/>
              <a:buFont typeface="Arial"/>
              <a:buNone/>
            </a:pPr>
            <a:r>
              <a:rPr b="0" i="0" lang="ar-SA" sz="1400" u="none" cap="none" strike="noStrike">
                <a:solidFill>
                  <a:srgbClr val="000000"/>
                </a:solidFill>
                <a:latin typeface="Arial"/>
                <a:ea typeface="Arial"/>
                <a:cs typeface="Arial"/>
                <a:sym typeface="Arial"/>
              </a:rPr>
              <a:t>1. الاحتفال بالنجاحات والتحقق من الأهداف</a:t>
            </a:r>
            <a:endParaRPr b="0" i="0" sz="1400" u="none" cap="none" strike="noStrike">
              <a:solidFill>
                <a:srgbClr val="000000"/>
              </a:solidFill>
              <a:latin typeface="Arial"/>
              <a:ea typeface="Arial"/>
              <a:cs typeface="Arial"/>
              <a:sym typeface="Arial"/>
            </a:endParaRPr>
          </a:p>
        </p:txBody>
      </p:sp>
      <p:sp>
        <p:nvSpPr>
          <p:cNvPr id="155" name="Google Shape;155;p8"/>
          <p:cNvSpPr txBox="1"/>
          <p:nvPr/>
        </p:nvSpPr>
        <p:spPr>
          <a:xfrm>
            <a:off x="6455877" y="3250840"/>
            <a:ext cx="2649611" cy="523219"/>
          </a:xfrm>
          <a:prstGeom prst="rect">
            <a:avLst/>
          </a:prstGeom>
          <a:noFill/>
          <a:ln>
            <a:noFill/>
          </a:ln>
        </p:spPr>
        <p:txBody>
          <a:bodyPr anchorCtr="0" anchor="t" bIns="45700" lIns="91425" spcFirstLastPara="1" rIns="91425" wrap="square" tIns="45700">
            <a:noAutofit/>
          </a:bodyPr>
          <a:lstStyle/>
          <a:p>
            <a:pPr indent="0" lvl="0" marL="0" marR="0" rtl="1" algn="l">
              <a:lnSpc>
                <a:spcPct val="100000"/>
              </a:lnSpc>
              <a:spcBef>
                <a:spcPts val="0"/>
              </a:spcBef>
              <a:spcAft>
                <a:spcPts val="0"/>
              </a:spcAft>
              <a:buClr>
                <a:srgbClr val="000000"/>
              </a:buClr>
              <a:buSzPts val="350"/>
              <a:buFont typeface="Arial"/>
              <a:buNone/>
            </a:pPr>
            <a:r>
              <a:rPr b="0" i="0" lang="ar-SA" sz="1400" u="none" cap="none" strike="noStrike">
                <a:solidFill>
                  <a:srgbClr val="000000"/>
                </a:solidFill>
                <a:latin typeface="Arial"/>
                <a:ea typeface="Arial"/>
                <a:cs typeface="Arial"/>
                <a:sym typeface="Arial"/>
              </a:rPr>
              <a:t>2. مشاركة التحديات التي تواجه في الفصل الدراسي والمدرسة</a:t>
            </a:r>
            <a:endParaRPr b="0" i="0" sz="1400" u="none" cap="none" strike="noStrike">
              <a:solidFill>
                <a:srgbClr val="000000"/>
              </a:solidFill>
              <a:latin typeface="Arial"/>
              <a:ea typeface="Arial"/>
              <a:cs typeface="Arial"/>
              <a:sym typeface="Arial"/>
            </a:endParaRPr>
          </a:p>
        </p:txBody>
      </p:sp>
      <p:sp>
        <p:nvSpPr>
          <p:cNvPr id="156" name="Google Shape;156;p8"/>
          <p:cNvSpPr txBox="1"/>
          <p:nvPr/>
        </p:nvSpPr>
        <p:spPr>
          <a:xfrm>
            <a:off x="2248964" y="4319051"/>
            <a:ext cx="2254743" cy="307777"/>
          </a:xfrm>
          <a:prstGeom prst="rect">
            <a:avLst/>
          </a:prstGeom>
          <a:noFill/>
          <a:ln>
            <a:noFill/>
          </a:ln>
        </p:spPr>
        <p:txBody>
          <a:bodyPr anchorCtr="0" anchor="t" bIns="45700" lIns="91425" spcFirstLastPara="1" rIns="91425" wrap="square" tIns="45700">
            <a:noAutofit/>
          </a:bodyPr>
          <a:lstStyle/>
          <a:p>
            <a:pPr indent="0" lvl="0" marL="0" marR="0" rtl="1" algn="l">
              <a:lnSpc>
                <a:spcPct val="100000"/>
              </a:lnSpc>
              <a:spcBef>
                <a:spcPts val="0"/>
              </a:spcBef>
              <a:spcAft>
                <a:spcPts val="0"/>
              </a:spcAft>
              <a:buClr>
                <a:srgbClr val="000000"/>
              </a:buClr>
              <a:buSzPts val="350"/>
              <a:buFont typeface="Arial"/>
              <a:buNone/>
            </a:pPr>
            <a:r>
              <a:rPr b="0" i="0" lang="ar-SA" sz="1400" u="none" cap="none" strike="noStrike">
                <a:solidFill>
                  <a:srgbClr val="000000"/>
                </a:solidFill>
                <a:latin typeface="Arial"/>
                <a:ea typeface="Arial"/>
                <a:cs typeface="Arial"/>
                <a:sym typeface="Arial"/>
              </a:rPr>
              <a:t>3. العصف الذهني للحلول</a:t>
            </a:r>
            <a:endParaRPr b="0" i="0" sz="1400" u="none" cap="none" strike="noStrike">
              <a:solidFill>
                <a:srgbClr val="000000"/>
              </a:solidFill>
              <a:latin typeface="Arial"/>
              <a:ea typeface="Arial"/>
              <a:cs typeface="Arial"/>
              <a:sym typeface="Arial"/>
            </a:endParaRPr>
          </a:p>
        </p:txBody>
      </p:sp>
      <p:sp>
        <p:nvSpPr>
          <p:cNvPr id="157" name="Google Shape;157;p8"/>
          <p:cNvSpPr txBox="1"/>
          <p:nvPr/>
        </p:nvSpPr>
        <p:spPr>
          <a:xfrm>
            <a:off x="254397" y="2713935"/>
            <a:ext cx="2649611" cy="954106"/>
          </a:xfrm>
          <a:prstGeom prst="rect">
            <a:avLst/>
          </a:prstGeom>
          <a:noFill/>
          <a:ln>
            <a:noFill/>
          </a:ln>
        </p:spPr>
        <p:txBody>
          <a:bodyPr anchorCtr="0" anchor="t" bIns="45700" lIns="91425" spcFirstLastPara="1" rIns="91425" wrap="square" tIns="45700">
            <a:noAutofit/>
          </a:bodyPr>
          <a:lstStyle/>
          <a:p>
            <a:pPr indent="0" lvl="0" marL="0" marR="0" rtl="1" algn="l">
              <a:lnSpc>
                <a:spcPct val="100000"/>
              </a:lnSpc>
              <a:spcBef>
                <a:spcPts val="0"/>
              </a:spcBef>
              <a:spcAft>
                <a:spcPts val="0"/>
              </a:spcAft>
              <a:buClr>
                <a:srgbClr val="000000"/>
              </a:buClr>
              <a:buSzPts val="350"/>
              <a:buFont typeface="Arial"/>
              <a:buNone/>
            </a:pPr>
            <a:r>
              <a:rPr b="0" i="0" lang="ar-SA" sz="1400" u="none" cap="none" strike="noStrike">
                <a:solidFill>
                  <a:srgbClr val="000000"/>
                </a:solidFill>
                <a:latin typeface="Arial"/>
                <a:ea typeface="Arial"/>
                <a:cs typeface="Arial"/>
                <a:sym typeface="Arial"/>
              </a:rPr>
              <a:t>4. تحديد الأهداف (يعتمد على كفاءات تدريب المعلم الأربعة الرئيسة) لمعرفة كيفية تطبيق الحلول على أرض الواقع</a:t>
            </a:r>
            <a:endParaRPr b="0" i="0" sz="1400" u="none" cap="none" strike="noStrike">
              <a:solidFill>
                <a:srgbClr val="000000"/>
              </a:solidFill>
              <a:latin typeface="Arial"/>
              <a:ea typeface="Arial"/>
              <a:cs typeface="Arial"/>
              <a:sym typeface="Arial"/>
            </a:endParaRPr>
          </a:p>
        </p:txBody>
      </p:sp>
    </p:spTree>
  </p:cSld>
  <p:clrMapOvr>
    <a:masterClrMapping/>
  </p:clrMapOvr>
  <p:transition spd="slow">
    <p:fade/>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9"/>
          <p:cNvSpPr txBox="1"/>
          <p:nvPr>
            <p:ph type="ctrTitle"/>
          </p:nvPr>
        </p:nvSpPr>
        <p:spPr>
          <a:xfrm>
            <a:off x="415225" y="549300"/>
            <a:ext cx="8266200" cy="2010900"/>
          </a:xfrm>
          <a:prstGeom prst="rect">
            <a:avLst/>
          </a:prstGeom>
          <a:noFill/>
          <a:ln>
            <a:noFill/>
          </a:ln>
        </p:spPr>
        <p:txBody>
          <a:bodyPr anchorCtr="0" anchor="b" bIns="91425" lIns="91425" spcFirstLastPara="1" rIns="91425" wrap="square" tIns="91425">
            <a:noAutofit/>
          </a:bodyPr>
          <a:lstStyle/>
          <a:p>
            <a:pPr indent="0" lvl="0" marL="0" marR="0" rtl="1" algn="r">
              <a:lnSpc>
                <a:spcPct val="100000"/>
              </a:lnSpc>
              <a:spcBef>
                <a:spcPts val="0"/>
              </a:spcBef>
              <a:spcAft>
                <a:spcPts val="0"/>
              </a:spcAft>
              <a:buClr>
                <a:schemeClr val="dk2"/>
              </a:buClr>
              <a:buSzPts val="1200"/>
              <a:buFont typeface="Arial"/>
              <a:buNone/>
            </a:pPr>
            <a:r>
              <a:rPr b="1" i="0" lang="ar-SA" sz="4800" u="none" cap="none" strike="noStrike">
                <a:latin typeface="Arial"/>
                <a:ea typeface="Arial"/>
                <a:cs typeface="Arial"/>
                <a:sym typeface="Arial"/>
              </a:rPr>
              <a:t>اليوم </a:t>
            </a:r>
            <a:r>
              <a:rPr b="1" lang="ar-SA" sz="4800">
                <a:latin typeface="Arial"/>
                <a:ea typeface="Arial"/>
                <a:cs typeface="Arial"/>
                <a:sym typeface="Arial"/>
              </a:rPr>
              <a:t>1:</a:t>
            </a:r>
            <a:endParaRPr b="1" sz="4800">
              <a:latin typeface="Arial"/>
              <a:ea typeface="Arial"/>
              <a:cs typeface="Arial"/>
              <a:sym typeface="Arial"/>
            </a:endParaRPr>
          </a:p>
          <a:p>
            <a:pPr indent="0" lvl="0" marL="0" marR="0" rtl="1" algn="r">
              <a:lnSpc>
                <a:spcPct val="100000"/>
              </a:lnSpc>
              <a:spcBef>
                <a:spcPts val="0"/>
              </a:spcBef>
              <a:spcAft>
                <a:spcPts val="0"/>
              </a:spcAft>
              <a:buClr>
                <a:schemeClr val="dk2"/>
              </a:buClr>
              <a:buSzPts val="1200"/>
              <a:buFont typeface="Arial"/>
              <a:buNone/>
            </a:pPr>
            <a:r>
              <a:t/>
            </a:r>
            <a:endParaRPr b="1" sz="1800">
              <a:latin typeface="Arial"/>
              <a:ea typeface="Arial"/>
              <a:cs typeface="Arial"/>
              <a:sym typeface="Arial"/>
            </a:endParaRPr>
          </a:p>
          <a:p>
            <a:pPr indent="0" lvl="0" marL="0" marR="0" rtl="1" algn="just">
              <a:lnSpc>
                <a:spcPct val="100000"/>
              </a:lnSpc>
              <a:spcBef>
                <a:spcPts val="0"/>
              </a:spcBef>
              <a:spcAft>
                <a:spcPts val="0"/>
              </a:spcAft>
              <a:buClr>
                <a:schemeClr val="dk2"/>
              </a:buClr>
              <a:buSzPts val="900"/>
              <a:buFont typeface="Arial"/>
              <a:buNone/>
            </a:pPr>
            <a:r>
              <a:rPr b="1" i="0" lang="ar-SA" sz="3600" u="none" cap="none" strike="noStrike">
                <a:latin typeface="Arial"/>
                <a:ea typeface="Arial"/>
                <a:cs typeface="Arial"/>
                <a:sym typeface="Arial"/>
              </a:rPr>
              <a:t>دور ومسؤوليات مدرب الأقران</a:t>
            </a:r>
            <a:endParaRPr/>
          </a:p>
        </p:txBody>
      </p:sp>
      <p:sp>
        <p:nvSpPr>
          <p:cNvPr id="163" name="Google Shape;163;p9"/>
          <p:cNvSpPr txBox="1"/>
          <p:nvPr>
            <p:ph idx="1" type="subTitle"/>
          </p:nvPr>
        </p:nvSpPr>
        <p:spPr>
          <a:xfrm>
            <a:off x="-236762" y="2787886"/>
            <a:ext cx="9070200" cy="712500"/>
          </a:xfrm>
          <a:prstGeom prst="rect">
            <a:avLst/>
          </a:prstGeom>
          <a:noFill/>
          <a:ln>
            <a:noFill/>
          </a:ln>
        </p:spPr>
        <p:txBody>
          <a:bodyPr anchorCtr="0" anchor="ctr" bIns="91425" lIns="91425" spcFirstLastPara="1" rIns="91425" wrap="square" tIns="91425">
            <a:noAutofit/>
          </a:bodyPr>
          <a:lstStyle/>
          <a:p>
            <a:pPr indent="0" lvl="0" marL="0" marR="0" rtl="1" algn="r">
              <a:lnSpc>
                <a:spcPct val="100000"/>
              </a:lnSpc>
              <a:spcBef>
                <a:spcPts val="0"/>
              </a:spcBef>
              <a:spcAft>
                <a:spcPts val="0"/>
              </a:spcAft>
              <a:buClr>
                <a:schemeClr val="lt2"/>
              </a:buClr>
              <a:buSzPts val="600"/>
              <a:buFont typeface="Arial"/>
              <a:buNone/>
            </a:pPr>
            <a:r>
              <a:rPr b="1" i="0" lang="ar-SA" sz="2400" u="none" cap="none" strike="noStrike">
                <a:latin typeface="Arial"/>
                <a:ea typeface="Arial"/>
                <a:cs typeface="Arial"/>
                <a:sym typeface="Arial"/>
              </a:rPr>
              <a:t>الجلسة 2: الاتصالات الداعمة</a:t>
            </a:r>
            <a:endParaRPr/>
          </a:p>
        </p:txBody>
      </p:sp>
      <p:sp>
        <p:nvSpPr>
          <p:cNvPr id="164" name="Google Shape;164;p9"/>
          <p:cNvSpPr txBox="1"/>
          <p:nvPr>
            <p:ph idx="12" type="sldNum"/>
          </p:nvPr>
        </p:nvSpPr>
        <p:spPr>
          <a:xfrm>
            <a:off x="6841998" y="4869656"/>
            <a:ext cx="2057400" cy="273844"/>
          </a:xfrm>
          <a:prstGeom prst="rect">
            <a:avLst/>
          </a:prstGeom>
          <a:noFill/>
          <a:ln>
            <a:noFill/>
          </a:ln>
        </p:spPr>
        <p:txBody>
          <a:bodyPr anchorCtr="0" anchor="ctr" bIns="91425" lIns="91425" spcFirstLastPara="1" rIns="91425" wrap="square" tIns="91425">
            <a:noAutofit/>
          </a:bodyPr>
          <a:lstStyle/>
          <a:p>
            <a:pPr indent="0" lvl="0" marL="0" marR="0" rtl="1" algn="r">
              <a:lnSpc>
                <a:spcPct val="100000"/>
              </a:lnSpc>
              <a:spcBef>
                <a:spcPts val="0"/>
              </a:spcBef>
              <a:spcAft>
                <a:spcPts val="0"/>
              </a:spcAft>
              <a:buClr>
                <a:schemeClr val="dk2"/>
              </a:buClr>
              <a:buSzPts val="325"/>
              <a:buFont typeface="Arial"/>
              <a:buNone/>
            </a:pPr>
            <a:fld id="{00000000-1234-1234-1234-123412341234}" type="slidenum">
              <a:rPr b="1" i="0" lang="ar-SA" sz="1300" u="none" cap="none" strike="noStrike">
                <a:solidFill>
                  <a:schemeClr val="lt1"/>
                </a:solidFill>
                <a:latin typeface="Arial"/>
                <a:ea typeface="Arial"/>
                <a:cs typeface="Arial"/>
                <a:sym typeface="Arial"/>
              </a:rPr>
              <a:t>‹#›</a:t>
            </a:fld>
            <a:endParaRPr b="1" i="0" sz="1300" u="none" cap="none" strike="noStrike">
              <a:solidFill>
                <a:schemeClr val="lt1"/>
              </a:solidFill>
              <a:latin typeface="Arial"/>
              <a:ea typeface="Arial"/>
              <a:cs typeface="Arial"/>
              <a:sym typeface="Arial"/>
            </a:endParaRPr>
          </a:p>
        </p:txBody>
      </p:sp>
    </p:spTree>
  </p:cSld>
  <p:clrMapOvr>
    <a:masterClrMapping/>
  </p:clrMapOvr>
  <p:transition spd="slow">
    <p:fade/>
  </p:transition>
</p:sld>
</file>

<file path=ppt/theme/theme1.xml><?xml version="1.0" encoding="utf-8"?>
<a:theme xmlns:a="http://schemas.openxmlformats.org/drawingml/2006/main" xmlns:r="http://schemas.openxmlformats.org/officeDocument/2006/relationships" name="شعار المكتب">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شعار مخصص">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file>